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8" r:id="rId3"/>
    <p:sldId id="297" r:id="rId4"/>
    <p:sldId id="307" r:id="rId5"/>
    <p:sldId id="314" r:id="rId6"/>
    <p:sldId id="341" r:id="rId7"/>
    <p:sldId id="343" r:id="rId8"/>
    <p:sldId id="347" r:id="rId9"/>
    <p:sldId id="352" r:id="rId10"/>
    <p:sldId id="434" r:id="rId11"/>
    <p:sldId id="364" r:id="rId12"/>
    <p:sldId id="373" r:id="rId13"/>
    <p:sldId id="381" r:id="rId14"/>
    <p:sldId id="385" r:id="rId15"/>
    <p:sldId id="389" r:id="rId16"/>
    <p:sldId id="396" r:id="rId17"/>
    <p:sldId id="403" r:id="rId18"/>
    <p:sldId id="410" r:id="rId19"/>
    <p:sldId id="435" r:id="rId20"/>
    <p:sldId id="436" r:id="rId21"/>
    <p:sldId id="421" r:id="rId22"/>
    <p:sldId id="438" r:id="rId23"/>
    <p:sldId id="437" r:id="rId24"/>
    <p:sldId id="417" r:id="rId25"/>
    <p:sldId id="439" r:id="rId26"/>
    <p:sldId id="440" r:id="rId27"/>
    <p:sldId id="441" r:id="rId28"/>
    <p:sldId id="442" r:id="rId29"/>
    <p:sldId id="427" r:id="rId30"/>
    <p:sldId id="43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9CA63FF-9FB5-4BFB-83CE-730F50FA0087}">
          <p14:sldIdLst>
            <p14:sldId id="256"/>
          </p14:sldIdLst>
        </p14:section>
        <p14:section name="Adding and subtracting" id="{42A3E9E7-4555-4CDF-8263-0DCB58142175}">
          <p14:sldIdLst>
            <p14:sldId id="258"/>
            <p14:sldId id="297"/>
            <p14:sldId id="307"/>
            <p14:sldId id="314"/>
          </p14:sldIdLst>
        </p14:section>
        <p14:section name="Distribution" id="{3E0806B1-384C-4982-BC1A-4179FDE912FB}">
          <p14:sldIdLst>
            <p14:sldId id="341"/>
            <p14:sldId id="343"/>
            <p14:sldId id="347"/>
            <p14:sldId id="352"/>
          </p14:sldIdLst>
        </p14:section>
        <p14:section name="Foiling" id="{6BA997BF-B8AB-4890-AD29-68A70D5B24F3}">
          <p14:sldIdLst>
            <p14:sldId id="434"/>
            <p14:sldId id="364"/>
            <p14:sldId id="373"/>
            <p14:sldId id="381"/>
            <p14:sldId id="385"/>
          </p14:sldIdLst>
        </p14:section>
        <p14:section name="sum to a power" id="{A0E70F82-5A82-4662-B75B-F41D0CE66EA9}">
          <p14:sldIdLst>
            <p14:sldId id="389"/>
            <p14:sldId id="396"/>
            <p14:sldId id="403"/>
          </p14:sldIdLst>
        </p14:section>
        <p14:section name="Division monomial numerator" id="{2136DDF4-EA95-4F9B-9E4E-727D04CB85CF}">
          <p14:sldIdLst>
            <p14:sldId id="410"/>
            <p14:sldId id="435"/>
            <p14:sldId id="436"/>
          </p14:sldIdLst>
        </p14:section>
        <p14:section name="Division binomial numerator" id="{C1BA1C23-326F-4E31-890C-0236E1ADDF29}">
          <p14:sldIdLst>
            <p14:sldId id="421"/>
            <p14:sldId id="438"/>
            <p14:sldId id="437"/>
            <p14:sldId id="417"/>
            <p14:sldId id="439"/>
            <p14:sldId id="440"/>
            <p14:sldId id="441"/>
            <p14:sldId id="442"/>
            <p14:sldId id="427"/>
            <p14:sldId id="43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02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26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74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0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2D9329-28C8-4BAA-B15D-84451CA1F44F}" type="datetimeFigureOut">
              <a:rPr lang="en-US" smtClean="0"/>
              <a:pPr/>
              <a:t>9/23/2015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F49B9-D23A-4A48-B7E2-95EBC3DB59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00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53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00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897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2013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417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222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121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6648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210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179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51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504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633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1722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706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5631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138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641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57504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4282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316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277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75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249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03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169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876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99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1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BF49B9-D23A-4A48-B7E2-95EBC3DB593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76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0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4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52.wmf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5" Type="http://schemas.openxmlformats.org/officeDocument/2006/relationships/image" Target="../media/image53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0.wmf"/><Relationship Id="rId14" Type="http://schemas.openxmlformats.org/officeDocument/2006/relationships/oleObject" Target="../embeddings/oleObject53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58.wmf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55.wmf"/><Relationship Id="rId12" Type="http://schemas.openxmlformats.org/officeDocument/2006/relationships/oleObject" Target="../embeddings/oleObject5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7.wmf"/><Relationship Id="rId5" Type="http://schemas.openxmlformats.org/officeDocument/2006/relationships/image" Target="../media/image54.wmf"/><Relationship Id="rId15" Type="http://schemas.openxmlformats.org/officeDocument/2006/relationships/image" Target="../media/image59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6.wmf"/><Relationship Id="rId14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4.wmf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3.wmf"/><Relationship Id="rId5" Type="http://schemas.openxmlformats.org/officeDocument/2006/relationships/image" Target="../media/image60.wmf"/><Relationship Id="rId15" Type="http://schemas.openxmlformats.org/officeDocument/2006/relationships/image" Target="../media/image65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6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6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68.wmf"/><Relationship Id="rId4" Type="http://schemas.openxmlformats.org/officeDocument/2006/relationships/oleObject" Target="../embeddings/oleObject68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7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7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74.bin"/><Relationship Id="rId5" Type="http://schemas.openxmlformats.org/officeDocument/2006/relationships/image" Target="../media/image73.wmf"/><Relationship Id="rId4" Type="http://schemas.openxmlformats.org/officeDocument/2006/relationships/oleObject" Target="../embeddings/oleObject73.bin"/><Relationship Id="rId9" Type="http://schemas.openxmlformats.org/officeDocument/2006/relationships/image" Target="../media/image7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7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7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78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8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79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1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7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83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8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74.wmf"/><Relationship Id="rId4" Type="http://schemas.openxmlformats.org/officeDocument/2006/relationships/oleObject" Target="../embeddings/oleObject85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7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88.bin"/><Relationship Id="rId5" Type="http://schemas.openxmlformats.org/officeDocument/2006/relationships/image" Target="../media/image76.wmf"/><Relationship Id="rId4" Type="http://schemas.openxmlformats.org/officeDocument/2006/relationships/oleObject" Target="../embeddings/oleObject87.bin"/><Relationship Id="rId9" Type="http://schemas.openxmlformats.org/officeDocument/2006/relationships/image" Target="../media/image84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8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91.bin"/><Relationship Id="rId5" Type="http://schemas.openxmlformats.org/officeDocument/2006/relationships/image" Target="../media/image80.wmf"/><Relationship Id="rId4" Type="http://schemas.openxmlformats.org/officeDocument/2006/relationships/oleObject" Target="../embeddings/oleObject90.bin"/><Relationship Id="rId9" Type="http://schemas.openxmlformats.org/officeDocument/2006/relationships/image" Target="../media/image86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image" Target="../media/image91.wmf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97.bin"/><Relationship Id="rId17" Type="http://schemas.openxmlformats.org/officeDocument/2006/relationships/image" Target="../media/image93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9.bin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10" Type="http://schemas.openxmlformats.org/officeDocument/2006/relationships/oleObject" Target="../embeddings/oleObject96.bin"/><Relationship Id="rId4" Type="http://schemas.openxmlformats.org/officeDocument/2006/relationships/oleObject" Target="../embeddings/oleObject93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9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image" Target="../media/image98.wmf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10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9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6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90600" y="2057400"/>
            <a:ext cx="7315200" cy="76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Operations With Multivariable Polynomials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729592"/>
              </p:ext>
            </p:extLst>
          </p:nvPr>
        </p:nvGraphicFramePr>
        <p:xfrm>
          <a:off x="3407569" y="998538"/>
          <a:ext cx="2328862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47" name="Equation" r:id="rId4" imgW="888840" imgH="215640" progId="Equation.DSMT4">
                  <p:embed/>
                </p:oleObj>
              </mc:Choice>
              <mc:Fallback>
                <p:oleObj name="Equation" r:id="rId4" imgW="88884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569" y="998538"/>
                        <a:ext cx="2328862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798662"/>
              </p:ext>
            </p:extLst>
          </p:nvPr>
        </p:nvGraphicFramePr>
        <p:xfrm>
          <a:off x="3092495" y="1877398"/>
          <a:ext cx="2959011" cy="537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48" name="Equation" r:id="rId6" imgW="1130040" imgH="203040" progId="Equation.DSMT4">
                  <p:embed/>
                </p:oleObj>
              </mc:Choice>
              <mc:Fallback>
                <p:oleObj name="Equation" r:id="rId6" imgW="113004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2495" y="1877398"/>
                        <a:ext cx="2959011" cy="5378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028980"/>
              </p:ext>
            </p:extLst>
          </p:nvPr>
        </p:nvGraphicFramePr>
        <p:xfrm>
          <a:off x="3076231" y="2667000"/>
          <a:ext cx="2991539" cy="537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49" name="Equation" r:id="rId8" imgW="1143000" imgH="203040" progId="Equation.DSMT4">
                  <p:embed/>
                </p:oleObj>
              </mc:Choice>
              <mc:Fallback>
                <p:oleObj name="Equation" r:id="rId8" imgW="114300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231" y="2667000"/>
                        <a:ext cx="2991539" cy="5378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634951"/>
              </p:ext>
            </p:extLst>
          </p:nvPr>
        </p:nvGraphicFramePr>
        <p:xfrm>
          <a:off x="3342482" y="1074738"/>
          <a:ext cx="2459037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2" name="Equation" r:id="rId4" imgW="939600" imgH="215640" progId="Equation.DSMT4">
                  <p:embed/>
                </p:oleObj>
              </mc:Choice>
              <mc:Fallback>
                <p:oleObj name="Equation" r:id="rId4" imgW="93960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2482" y="1074738"/>
                        <a:ext cx="2459037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628688"/>
              </p:ext>
            </p:extLst>
          </p:nvPr>
        </p:nvGraphicFramePr>
        <p:xfrm>
          <a:off x="3075781" y="1981200"/>
          <a:ext cx="299243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3" name="Equation" r:id="rId6" imgW="1143000" imgH="203040" progId="Equation.DSMT4">
                  <p:embed/>
                </p:oleObj>
              </mc:Choice>
              <mc:Fallback>
                <p:oleObj name="Equation" r:id="rId6" imgW="11430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781" y="1981200"/>
                        <a:ext cx="2992438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569119"/>
              </p:ext>
            </p:extLst>
          </p:nvPr>
        </p:nvGraphicFramePr>
        <p:xfrm>
          <a:off x="3874294" y="2819400"/>
          <a:ext cx="1395413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4" name="Equation" r:id="rId8" imgW="533160" imgH="203040" progId="Equation.DSMT4">
                  <p:embed/>
                </p:oleObj>
              </mc:Choice>
              <mc:Fallback>
                <p:oleObj name="Equation" r:id="rId8" imgW="533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4294" y="2819400"/>
                        <a:ext cx="1395413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064576"/>
              </p:ext>
            </p:extLst>
          </p:nvPr>
        </p:nvGraphicFramePr>
        <p:xfrm>
          <a:off x="3375025" y="990600"/>
          <a:ext cx="23939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30" name="Equation" r:id="rId4" imgW="914400" imgH="203040" progId="Equation.DSMT4">
                  <p:embed/>
                </p:oleObj>
              </mc:Choice>
              <mc:Fallback>
                <p:oleObj name="Equation" r:id="rId4" imgW="91440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990600"/>
                        <a:ext cx="2393950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063184"/>
              </p:ext>
            </p:extLst>
          </p:nvPr>
        </p:nvGraphicFramePr>
        <p:xfrm>
          <a:off x="2794000" y="1752600"/>
          <a:ext cx="35560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31" name="Equation" r:id="rId6" imgW="1358640" imgH="203040" progId="Equation.DSMT4">
                  <p:embed/>
                </p:oleObj>
              </mc:Choice>
              <mc:Fallback>
                <p:oleObj name="Equation" r:id="rId6" imgW="135864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1752600"/>
                        <a:ext cx="355600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959640"/>
              </p:ext>
            </p:extLst>
          </p:nvPr>
        </p:nvGraphicFramePr>
        <p:xfrm>
          <a:off x="3124200" y="2590800"/>
          <a:ext cx="2757487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5532" name="Equation" r:id="rId8" imgW="1054080" imgH="203040" progId="Equation.DSMT4">
                  <p:embed/>
                </p:oleObj>
              </mc:Choice>
              <mc:Fallback>
                <p:oleObj name="Equation" r:id="rId8" imgW="105408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590800"/>
                        <a:ext cx="2757487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056899"/>
              </p:ext>
            </p:extLst>
          </p:nvPr>
        </p:nvGraphicFramePr>
        <p:xfrm>
          <a:off x="3124200" y="1066800"/>
          <a:ext cx="2792412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72" name="Equation" r:id="rId4" imgW="1066680" imgH="203040" progId="Equation.DSMT4">
                  <p:embed/>
                </p:oleObj>
              </mc:Choice>
              <mc:Fallback>
                <p:oleObj name="Equation" r:id="rId4" imgW="106668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066800"/>
                        <a:ext cx="2792412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262503"/>
              </p:ext>
            </p:extLst>
          </p:nvPr>
        </p:nvGraphicFramePr>
        <p:xfrm>
          <a:off x="3465944" y="2714625"/>
          <a:ext cx="21923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73" name="Equation" r:id="rId6" imgW="838080" imgH="190440" progId="Equation.DSMT4">
                  <p:embed/>
                </p:oleObj>
              </mc:Choice>
              <mc:Fallback>
                <p:oleObj name="Equation" r:id="rId6" imgW="838080" imgH="190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944" y="2714625"/>
                        <a:ext cx="219233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990904"/>
              </p:ext>
            </p:extLst>
          </p:nvPr>
        </p:nvGraphicFramePr>
        <p:xfrm>
          <a:off x="5538787" y="1981200"/>
          <a:ext cx="1395413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74" name="Equation" r:id="rId8" imgW="533160" imgH="139680" progId="Equation.DSMT4">
                  <p:embed/>
                </p:oleObj>
              </mc:Choice>
              <mc:Fallback>
                <p:oleObj name="Equation" r:id="rId8" imgW="533160" imgH="1396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787" y="1981200"/>
                        <a:ext cx="1395413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688746"/>
              </p:ext>
            </p:extLst>
          </p:nvPr>
        </p:nvGraphicFramePr>
        <p:xfrm>
          <a:off x="3786187" y="1828800"/>
          <a:ext cx="17938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75" name="Equation" r:id="rId10" imgW="685800" imgH="190440" progId="Equation.DSMT4">
                  <p:embed/>
                </p:oleObj>
              </mc:Choice>
              <mc:Fallback>
                <p:oleObj name="Equation" r:id="rId10" imgW="685800" imgH="1904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7" y="1828800"/>
                        <a:ext cx="17938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849750"/>
              </p:ext>
            </p:extLst>
          </p:nvPr>
        </p:nvGraphicFramePr>
        <p:xfrm>
          <a:off x="2033587" y="1828800"/>
          <a:ext cx="17938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4176" name="Equation" r:id="rId12" imgW="685800" imgH="190440" progId="Equation.DSMT4">
                  <p:embed/>
                </p:oleObj>
              </mc:Choice>
              <mc:Fallback>
                <p:oleObj name="Equation" r:id="rId12" imgW="685800" imgH="1904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7" y="1828800"/>
                        <a:ext cx="17938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4912"/>
              </p:ext>
            </p:extLst>
          </p:nvPr>
        </p:nvGraphicFramePr>
        <p:xfrm>
          <a:off x="3429000" y="990600"/>
          <a:ext cx="23606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97" name="Equation" r:id="rId4" imgW="901440" imgH="203040" progId="Equation.DSMT4">
                  <p:embed/>
                </p:oleObj>
              </mc:Choice>
              <mc:Fallback>
                <p:oleObj name="Equation" r:id="rId4" imgW="90144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990600"/>
                        <a:ext cx="236061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5381120"/>
              </p:ext>
            </p:extLst>
          </p:nvPr>
        </p:nvGraphicFramePr>
        <p:xfrm>
          <a:off x="2960687" y="1828800"/>
          <a:ext cx="32226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98" name="Equation" r:id="rId6" imgW="1231560" imgH="203040" progId="Equation.DSMT4">
                  <p:embed/>
                </p:oleObj>
              </mc:Choice>
              <mc:Fallback>
                <p:oleObj name="Equation" r:id="rId6" imgW="123156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7" y="1828800"/>
                        <a:ext cx="3222625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388777"/>
              </p:ext>
            </p:extLst>
          </p:nvPr>
        </p:nvGraphicFramePr>
        <p:xfrm>
          <a:off x="3657600" y="2743200"/>
          <a:ext cx="14954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99" name="Equation" r:id="rId8" imgW="571320" imgH="203040" progId="Equation.DSMT4">
                  <p:embed/>
                </p:oleObj>
              </mc:Choice>
              <mc:Fallback>
                <p:oleObj name="Equation" r:id="rId8" imgW="57132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743200"/>
                        <a:ext cx="14954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554362"/>
              </p:ext>
            </p:extLst>
          </p:nvPr>
        </p:nvGraphicFramePr>
        <p:xfrm>
          <a:off x="3940175" y="838200"/>
          <a:ext cx="12636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97" name="Equation" r:id="rId4" imgW="482400" imgH="253800" progId="Equation.DSMT4">
                  <p:embed/>
                </p:oleObj>
              </mc:Choice>
              <mc:Fallback>
                <p:oleObj name="Equation" r:id="rId4" imgW="48240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175" y="838200"/>
                        <a:ext cx="126365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9004328"/>
              </p:ext>
            </p:extLst>
          </p:nvPr>
        </p:nvGraphicFramePr>
        <p:xfrm>
          <a:off x="3509169" y="1828800"/>
          <a:ext cx="212566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98" name="Equation" r:id="rId6" imgW="812520" imgH="203040" progId="Equation.DSMT4">
                  <p:embed/>
                </p:oleObj>
              </mc:Choice>
              <mc:Fallback>
                <p:oleObj name="Equation" r:id="rId6" imgW="81252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9169" y="1828800"/>
                        <a:ext cx="2125662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981540"/>
              </p:ext>
            </p:extLst>
          </p:nvPr>
        </p:nvGraphicFramePr>
        <p:xfrm>
          <a:off x="3352800" y="2514600"/>
          <a:ext cx="2590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99" name="Equation" r:id="rId8" imgW="990360" imgH="215640" progId="Equation.DSMT4">
                  <p:embed/>
                </p:oleObj>
              </mc:Choice>
              <mc:Fallback>
                <p:oleObj name="Equation" r:id="rId8" imgW="99036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514600"/>
                        <a:ext cx="2590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263016"/>
              </p:ext>
            </p:extLst>
          </p:nvPr>
        </p:nvGraphicFramePr>
        <p:xfrm>
          <a:off x="3636962" y="3352800"/>
          <a:ext cx="19256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00" name="Equation" r:id="rId10" imgW="736560" imgH="215640" progId="Equation.DSMT4">
                  <p:embed/>
                </p:oleObj>
              </mc:Choice>
              <mc:Fallback>
                <p:oleObj name="Equation" r:id="rId10" imgW="73656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2" y="3352800"/>
                        <a:ext cx="1925638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9296727"/>
              </p:ext>
            </p:extLst>
          </p:nvPr>
        </p:nvGraphicFramePr>
        <p:xfrm>
          <a:off x="3048000" y="4760913"/>
          <a:ext cx="3192462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200" name="Equation" r:id="rId4" imgW="1320480" imgH="203040" progId="Equation.DSMT4">
                  <p:embed/>
                </p:oleObj>
              </mc:Choice>
              <mc:Fallback>
                <p:oleObj name="Equation" r:id="rId4" imgW="13204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60913"/>
                        <a:ext cx="3192462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707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71147"/>
              </p:ext>
            </p:extLst>
          </p:nvPr>
        </p:nvGraphicFramePr>
        <p:xfrm>
          <a:off x="3924300" y="838200"/>
          <a:ext cx="1295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201" name="Equation" r:id="rId6" imgW="495000" imgH="253800" progId="Equation.DSMT4">
                  <p:embed/>
                </p:oleObj>
              </mc:Choice>
              <mc:Fallback>
                <p:oleObj name="Equation" r:id="rId6" imgW="49500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838200"/>
                        <a:ext cx="1295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95444"/>
              </p:ext>
            </p:extLst>
          </p:nvPr>
        </p:nvGraphicFramePr>
        <p:xfrm>
          <a:off x="2115344" y="3962400"/>
          <a:ext cx="4913312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202" name="Equation" r:id="rId8" imgW="2031840" imgH="203040" progId="Equation.DSMT4">
                  <p:embed/>
                </p:oleObj>
              </mc:Choice>
              <mc:Fallback>
                <p:oleObj name="Equation" r:id="rId8" imgW="203184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5344" y="3962400"/>
                        <a:ext cx="4913312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48033"/>
              </p:ext>
            </p:extLst>
          </p:nvPr>
        </p:nvGraphicFramePr>
        <p:xfrm>
          <a:off x="3138488" y="3170238"/>
          <a:ext cx="3040062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203" name="Equation" r:id="rId10" imgW="1257120" imgH="241200" progId="Equation.DSMT4">
                  <p:embed/>
                </p:oleObj>
              </mc:Choice>
              <mc:Fallback>
                <p:oleObj name="Equation" r:id="rId10" imgW="125712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8" y="3170238"/>
                        <a:ext cx="3040062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755293"/>
              </p:ext>
            </p:extLst>
          </p:nvPr>
        </p:nvGraphicFramePr>
        <p:xfrm>
          <a:off x="2835275" y="2332038"/>
          <a:ext cx="374491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204" name="Equation" r:id="rId12" imgW="1549080" imgH="241200" progId="Equation.DSMT4">
                  <p:embed/>
                </p:oleObj>
              </mc:Choice>
              <mc:Fallback>
                <p:oleObj name="Equation" r:id="rId12" imgW="154908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5275" y="2332038"/>
                        <a:ext cx="374491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588182"/>
              </p:ext>
            </p:extLst>
          </p:nvPr>
        </p:nvGraphicFramePr>
        <p:xfrm>
          <a:off x="3124200" y="1676400"/>
          <a:ext cx="297815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7205" name="Equation" r:id="rId14" imgW="1231560" imgH="203040" progId="Equation.DSMT4">
                  <p:embed/>
                </p:oleObj>
              </mc:Choice>
              <mc:Fallback>
                <p:oleObj name="Equation" r:id="rId14" imgW="123156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676400"/>
                        <a:ext cx="2978150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764947"/>
              </p:ext>
            </p:extLst>
          </p:nvPr>
        </p:nvGraphicFramePr>
        <p:xfrm>
          <a:off x="3841750" y="838200"/>
          <a:ext cx="146050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63" name="Equation" r:id="rId4" imgW="558720" imgH="253800" progId="Equation.DSMT4">
                  <p:embed/>
                </p:oleObj>
              </mc:Choice>
              <mc:Fallback>
                <p:oleObj name="Equation" r:id="rId4" imgW="55872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0" y="838200"/>
                        <a:ext cx="1460500" cy="674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854021"/>
              </p:ext>
            </p:extLst>
          </p:nvPr>
        </p:nvGraphicFramePr>
        <p:xfrm>
          <a:off x="2652712" y="4953000"/>
          <a:ext cx="383857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64" name="Equation" r:id="rId6" imgW="1587240" imgH="215640" progId="Equation.DSMT4">
                  <p:embed/>
                </p:oleObj>
              </mc:Choice>
              <mc:Fallback>
                <p:oleObj name="Equation" r:id="rId6" imgW="158724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712" y="4953000"/>
                        <a:ext cx="3838575" cy="52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920211"/>
              </p:ext>
            </p:extLst>
          </p:nvPr>
        </p:nvGraphicFramePr>
        <p:xfrm>
          <a:off x="1676400" y="4114800"/>
          <a:ext cx="5957887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65" name="Equation" r:id="rId8" imgW="2463480" imgH="215640" progId="Equation.DSMT4">
                  <p:embed/>
                </p:oleObj>
              </mc:Choice>
              <mc:Fallback>
                <p:oleObj name="Equation" r:id="rId8" imgW="246348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114800"/>
                        <a:ext cx="5957887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291980"/>
              </p:ext>
            </p:extLst>
          </p:nvPr>
        </p:nvGraphicFramePr>
        <p:xfrm>
          <a:off x="2683668" y="3276600"/>
          <a:ext cx="3776663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66" name="Equation" r:id="rId10" imgW="1562040" imgH="279360" progId="Equation.DSMT4">
                  <p:embed/>
                </p:oleObj>
              </mc:Choice>
              <mc:Fallback>
                <p:oleObj name="Equation" r:id="rId10" imgW="1562040" imgH="2793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3668" y="3276600"/>
                        <a:ext cx="3776663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247015"/>
              </p:ext>
            </p:extLst>
          </p:nvPr>
        </p:nvGraphicFramePr>
        <p:xfrm>
          <a:off x="2253456" y="2362200"/>
          <a:ext cx="4637087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67" name="Equation" r:id="rId12" imgW="1917360" imgH="279360" progId="Equation.DSMT4">
                  <p:embed/>
                </p:oleObj>
              </mc:Choice>
              <mc:Fallback>
                <p:oleObj name="Equation" r:id="rId12" imgW="1917360" imgH="2793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3456" y="2362200"/>
                        <a:ext cx="4637087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834995"/>
              </p:ext>
            </p:extLst>
          </p:nvPr>
        </p:nvGraphicFramePr>
        <p:xfrm>
          <a:off x="2821781" y="1676400"/>
          <a:ext cx="3500437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4368" name="Equation" r:id="rId14" imgW="1447560" imgH="203040" progId="Equation.DSMT4">
                  <p:embed/>
                </p:oleObj>
              </mc:Choice>
              <mc:Fallback>
                <p:oleObj name="Equation" r:id="rId14" imgW="144756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1781" y="1676400"/>
                        <a:ext cx="3500437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4798785"/>
              </p:ext>
            </p:extLst>
          </p:nvPr>
        </p:nvGraphicFramePr>
        <p:xfrm>
          <a:off x="4112418" y="914400"/>
          <a:ext cx="919163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30" name="Equation" r:id="rId4" imgW="393480" imgH="406080" progId="Equation.DSMT4">
                  <p:embed/>
                </p:oleObj>
              </mc:Choice>
              <mc:Fallback>
                <p:oleObj name="Equation" r:id="rId4" imgW="393480" imgH="4060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2418" y="914400"/>
                        <a:ext cx="919163" cy="963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409040"/>
              </p:ext>
            </p:extLst>
          </p:nvPr>
        </p:nvGraphicFramePr>
        <p:xfrm>
          <a:off x="3856037" y="2133600"/>
          <a:ext cx="143192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31" name="Equation" r:id="rId6" imgW="634680" imgH="393480" progId="Equation.DSMT4">
                  <p:embed/>
                </p:oleObj>
              </mc:Choice>
              <mc:Fallback>
                <p:oleObj name="Equation" r:id="rId6" imgW="6346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37" y="2133600"/>
                        <a:ext cx="1431925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761922"/>
              </p:ext>
            </p:extLst>
          </p:nvPr>
        </p:nvGraphicFramePr>
        <p:xfrm>
          <a:off x="4271168" y="4267200"/>
          <a:ext cx="601663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32" name="Equation" r:id="rId8" imgW="266400" imgH="368280" progId="Equation.DSMT4">
                  <p:embed/>
                </p:oleObj>
              </mc:Choice>
              <mc:Fallback>
                <p:oleObj name="Equation" r:id="rId8" imgW="266400" imgH="368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1168" y="4267200"/>
                        <a:ext cx="601663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171624"/>
              </p:ext>
            </p:extLst>
          </p:nvPr>
        </p:nvGraphicFramePr>
        <p:xfrm>
          <a:off x="4218708" y="3312681"/>
          <a:ext cx="45720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33" name="Equation" r:id="rId10" imgW="203040" imgH="317160" progId="Equation.DSMT4">
                  <p:embed/>
                </p:oleObj>
              </mc:Choice>
              <mc:Fallback>
                <p:oleObj name="Equation" r:id="rId10" imgW="203040" imgH="317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708" y="3312681"/>
                        <a:ext cx="457200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070422"/>
              </p:ext>
            </p:extLst>
          </p:nvPr>
        </p:nvGraphicFramePr>
        <p:xfrm>
          <a:off x="3962400" y="3502025"/>
          <a:ext cx="2571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34" name="Equation" r:id="rId12" imgW="114120" imgH="139680" progId="Equation.DSMT4">
                  <p:embed/>
                </p:oleObj>
              </mc:Choice>
              <mc:Fallback>
                <p:oleObj name="Equation" r:id="rId12" imgW="114120" imgH="1396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502025"/>
                        <a:ext cx="25717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41926"/>
              </p:ext>
            </p:extLst>
          </p:nvPr>
        </p:nvGraphicFramePr>
        <p:xfrm>
          <a:off x="4648200" y="3197225"/>
          <a:ext cx="630237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535" name="Equation" r:id="rId14" imgW="279360" imgH="368280" progId="Equation.DSMT4">
                  <p:embed/>
                </p:oleObj>
              </mc:Choice>
              <mc:Fallback>
                <p:oleObj name="Equation" r:id="rId14" imgW="279360" imgH="368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197225"/>
                        <a:ext cx="630237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874760"/>
              </p:ext>
            </p:extLst>
          </p:nvPr>
        </p:nvGraphicFramePr>
        <p:xfrm>
          <a:off x="3771900" y="928688"/>
          <a:ext cx="1600200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12" name="Equation" r:id="rId4" imgW="685800" imgH="393480" progId="Equation.DSMT4">
                  <p:embed/>
                </p:oleObj>
              </mc:Choice>
              <mc:Fallback>
                <p:oleObj name="Equation" r:id="rId4" imgW="685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900" y="928688"/>
                        <a:ext cx="1600200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2362677"/>
              </p:ext>
            </p:extLst>
          </p:nvPr>
        </p:nvGraphicFramePr>
        <p:xfrm>
          <a:off x="4186238" y="2209800"/>
          <a:ext cx="769937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113" name="Equation" r:id="rId6" imgW="330120" imgH="393480" progId="Equation.DSMT4">
                  <p:embed/>
                </p:oleObj>
              </mc:Choice>
              <mc:Fallback>
                <p:oleObj name="Equation" r:id="rId6" imgW="3301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6238" y="2209800"/>
                        <a:ext cx="769937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012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90600" y="838200"/>
            <a:ext cx="71628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Adding and Subtracting Multivariable Terms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046173"/>
              </p:ext>
            </p:extLst>
          </p:nvPr>
        </p:nvGraphicFramePr>
        <p:xfrm>
          <a:off x="3889375" y="914400"/>
          <a:ext cx="1363663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136" name="Equation" r:id="rId4" imgW="583920" imgH="406080" progId="Equation.DSMT4">
                  <p:embed/>
                </p:oleObj>
              </mc:Choice>
              <mc:Fallback>
                <p:oleObj name="Equation" r:id="rId4" imgW="58392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75" y="914400"/>
                        <a:ext cx="1363663" cy="963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865354"/>
              </p:ext>
            </p:extLst>
          </p:nvPr>
        </p:nvGraphicFramePr>
        <p:xfrm>
          <a:off x="4214813" y="2270125"/>
          <a:ext cx="71120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137" name="Equation" r:id="rId6" imgW="304560" imgH="355320" progId="Equation.DSMT4">
                  <p:embed/>
                </p:oleObj>
              </mc:Choice>
              <mc:Fallback>
                <p:oleObj name="Equation" r:id="rId6" imgW="3045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4813" y="2270125"/>
                        <a:ext cx="711200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5108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2434439"/>
              </p:ext>
            </p:extLst>
          </p:nvPr>
        </p:nvGraphicFramePr>
        <p:xfrm>
          <a:off x="4237038" y="3581400"/>
          <a:ext cx="668337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72" name="Equation" r:id="rId4" imgW="279360" imgH="139680" progId="Equation.DSMT4">
                  <p:embed/>
                </p:oleObj>
              </mc:Choice>
              <mc:Fallback>
                <p:oleObj name="Equation" r:id="rId4" imgW="279360" imgH="1396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038" y="3581400"/>
                        <a:ext cx="668337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759778"/>
              </p:ext>
            </p:extLst>
          </p:nvPr>
        </p:nvGraphicFramePr>
        <p:xfrm>
          <a:off x="3992563" y="1143000"/>
          <a:ext cx="100488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73" name="Equation" r:id="rId6" imgW="419040" imgH="317160" progId="Equation.DSMT4">
                  <p:embed/>
                </p:oleObj>
              </mc:Choice>
              <mc:Fallback>
                <p:oleObj name="Equation" r:id="rId6" imgW="419040" imgH="317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63" y="1143000"/>
                        <a:ext cx="1004887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450092"/>
              </p:ext>
            </p:extLst>
          </p:nvPr>
        </p:nvGraphicFramePr>
        <p:xfrm>
          <a:off x="4038600" y="2362200"/>
          <a:ext cx="1065213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74" name="Equation" r:id="rId8" imgW="444240" imgH="317160" progId="Equation.DSMT4">
                  <p:embed/>
                </p:oleObj>
              </mc:Choice>
              <mc:Fallback>
                <p:oleObj name="Equation" r:id="rId8" imgW="444240" imgH="317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362200"/>
                        <a:ext cx="1065213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339148"/>
              </p:ext>
            </p:extLst>
          </p:nvPr>
        </p:nvGraphicFramePr>
        <p:xfrm>
          <a:off x="3948113" y="3436938"/>
          <a:ext cx="1246187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5168" name="Equation" r:id="rId4" imgW="520560" imgH="342720" progId="Equation.DSMT4">
                  <p:embed/>
                </p:oleObj>
              </mc:Choice>
              <mc:Fallback>
                <p:oleObj name="Equation" r:id="rId4" imgW="5205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3436938"/>
                        <a:ext cx="1246187" cy="830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110284"/>
              </p:ext>
            </p:extLst>
          </p:nvPr>
        </p:nvGraphicFramePr>
        <p:xfrm>
          <a:off x="3886200" y="1112838"/>
          <a:ext cx="12192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5169" name="Equation" r:id="rId6" imgW="507960" imgH="342720" progId="Equation.DSMT4">
                  <p:embed/>
                </p:oleObj>
              </mc:Choice>
              <mc:Fallback>
                <p:oleObj name="Equation" r:id="rId6" imgW="507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112838"/>
                        <a:ext cx="1219200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677309"/>
              </p:ext>
            </p:extLst>
          </p:nvPr>
        </p:nvGraphicFramePr>
        <p:xfrm>
          <a:off x="3735388" y="2332038"/>
          <a:ext cx="16732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5170" name="Equation" r:id="rId8" imgW="698400" imgH="342720" progId="Equation.DSMT4">
                  <p:embed/>
                </p:oleObj>
              </mc:Choice>
              <mc:Fallback>
                <p:oleObj name="Equation" r:id="rId8" imgW="6984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5388" y="2332038"/>
                        <a:ext cx="16732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487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097003"/>
              </p:ext>
            </p:extLst>
          </p:nvPr>
        </p:nvGraphicFramePr>
        <p:xfrm>
          <a:off x="4222750" y="3581400"/>
          <a:ext cx="6985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192" name="Equation" r:id="rId4" imgW="291960" imgH="139680" progId="Equation.DSMT4">
                  <p:embed/>
                </p:oleObj>
              </mc:Choice>
              <mc:Fallback>
                <p:oleObj name="Equation" r:id="rId4" imgW="2919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3581400"/>
                        <a:ext cx="69850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83841"/>
              </p:ext>
            </p:extLst>
          </p:nvPr>
        </p:nvGraphicFramePr>
        <p:xfrm>
          <a:off x="3810000" y="1066800"/>
          <a:ext cx="1370013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193" name="Equation" r:id="rId6" imgW="571320" imgH="380880" progId="Equation.DSMT4">
                  <p:embed/>
                </p:oleObj>
              </mc:Choice>
              <mc:Fallback>
                <p:oleObj name="Equation" r:id="rId6" imgW="57132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066800"/>
                        <a:ext cx="1370013" cy="922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6541235"/>
              </p:ext>
            </p:extLst>
          </p:nvPr>
        </p:nvGraphicFramePr>
        <p:xfrm>
          <a:off x="3856831" y="2286000"/>
          <a:ext cx="1430337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6194" name="Equation" r:id="rId8" imgW="596880" imgH="380880" progId="Equation.DSMT4">
                  <p:embed/>
                </p:oleObj>
              </mc:Choice>
              <mc:Fallback>
                <p:oleObj name="Equation" r:id="rId8" imgW="5968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831" y="2286000"/>
                        <a:ext cx="1430337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900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937415"/>
              </p:ext>
            </p:extLst>
          </p:nvPr>
        </p:nvGraphicFramePr>
        <p:xfrm>
          <a:off x="4069556" y="3649663"/>
          <a:ext cx="1004887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649" name="Equation" r:id="rId4" imgW="419040" imgH="317160" progId="Equation.DSMT4">
                  <p:embed/>
                </p:oleObj>
              </mc:Choice>
              <mc:Fallback>
                <p:oleObj name="Equation" r:id="rId4" imgW="419040" imgH="317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9556" y="3649663"/>
                        <a:ext cx="1004887" cy="76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285387"/>
              </p:ext>
            </p:extLst>
          </p:nvPr>
        </p:nvGraphicFramePr>
        <p:xfrm>
          <a:off x="3676650" y="1066800"/>
          <a:ext cx="1733550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650" name="Equation" r:id="rId6" imgW="723600" imgH="393480" progId="Equation.DSMT4">
                  <p:embed/>
                </p:oleObj>
              </mc:Choice>
              <mc:Fallback>
                <p:oleObj name="Equation" r:id="rId6" imgW="72360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1066800"/>
                        <a:ext cx="1733550" cy="954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586362"/>
              </p:ext>
            </p:extLst>
          </p:nvPr>
        </p:nvGraphicFramePr>
        <p:xfrm>
          <a:off x="3689350" y="2362200"/>
          <a:ext cx="17653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651" name="Equation" r:id="rId8" imgW="736560" imgH="393480" progId="Equation.DSMT4">
                  <p:embed/>
                </p:oleObj>
              </mc:Choice>
              <mc:Fallback>
                <p:oleObj name="Equation" r:id="rId8" imgW="73656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9350" y="2362200"/>
                        <a:ext cx="17653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383217"/>
              </p:ext>
            </p:extLst>
          </p:nvPr>
        </p:nvGraphicFramePr>
        <p:xfrm>
          <a:off x="4237038" y="3581400"/>
          <a:ext cx="668337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285" name="Equation" r:id="rId4" imgW="279360" imgH="139680" progId="Equation.DSMT4">
                  <p:embed/>
                </p:oleObj>
              </mc:Choice>
              <mc:Fallback>
                <p:oleObj name="Equation" r:id="rId4" imgW="2793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7038" y="3581400"/>
                        <a:ext cx="668337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603829"/>
              </p:ext>
            </p:extLst>
          </p:nvPr>
        </p:nvGraphicFramePr>
        <p:xfrm>
          <a:off x="3992563" y="1143000"/>
          <a:ext cx="100488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286" name="Equation" r:id="rId6" imgW="419040" imgH="317160" progId="Equation.DSMT4">
                  <p:embed/>
                </p:oleObj>
              </mc:Choice>
              <mc:Fallback>
                <p:oleObj name="Equation" r:id="rId6" imgW="41904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63" y="1143000"/>
                        <a:ext cx="1004887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using factoring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383894"/>
              </p:ext>
            </p:extLst>
          </p:nvPr>
        </p:nvGraphicFramePr>
        <p:xfrm>
          <a:off x="4008438" y="2332038"/>
          <a:ext cx="11271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0287" name="Equation" r:id="rId8" imgW="469800" imgH="342720" progId="Equation.DSMT4">
                  <p:embed/>
                </p:oleObj>
              </mc:Choice>
              <mc:Fallback>
                <p:oleObj name="Equation" r:id="rId8" imgW="4698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2332038"/>
                        <a:ext cx="11271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4038600" y="2438400"/>
            <a:ext cx="1905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76750" y="2895600"/>
            <a:ext cx="190500" cy="228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258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91961"/>
              </p:ext>
            </p:extLst>
          </p:nvPr>
        </p:nvGraphicFramePr>
        <p:xfrm>
          <a:off x="3886200" y="1112838"/>
          <a:ext cx="12192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206" name="Equation" r:id="rId4" imgW="507960" imgH="342720" progId="Equation.DSMT4">
                  <p:embed/>
                </p:oleObj>
              </mc:Choice>
              <mc:Fallback>
                <p:oleObj name="Equation" r:id="rId4" imgW="5079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112838"/>
                        <a:ext cx="1219200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using factoring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572751"/>
              </p:ext>
            </p:extLst>
          </p:nvPr>
        </p:nvGraphicFramePr>
        <p:xfrm>
          <a:off x="3917950" y="2301875"/>
          <a:ext cx="130810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7207" name="Equation" r:id="rId6" imgW="545760" imgH="368280" progId="Equation.DSMT4">
                  <p:embed/>
                </p:oleObj>
              </mc:Choice>
              <mc:Fallback>
                <p:oleObj name="Equation" r:id="rId6" imgW="5457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7950" y="2301875"/>
                        <a:ext cx="1308100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65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044906"/>
              </p:ext>
            </p:extLst>
          </p:nvPr>
        </p:nvGraphicFramePr>
        <p:xfrm>
          <a:off x="4222750" y="3581400"/>
          <a:ext cx="6985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238" name="Equation" r:id="rId4" imgW="291960" imgH="139680" progId="Equation.DSMT4">
                  <p:embed/>
                </p:oleObj>
              </mc:Choice>
              <mc:Fallback>
                <p:oleObj name="Equation" r:id="rId4" imgW="29196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3581400"/>
                        <a:ext cx="698500" cy="338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342442"/>
              </p:ext>
            </p:extLst>
          </p:nvPr>
        </p:nvGraphicFramePr>
        <p:xfrm>
          <a:off x="3810000" y="1066800"/>
          <a:ext cx="1370013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239" name="Equation" r:id="rId6" imgW="571320" imgH="380880" progId="Equation.DSMT4">
                  <p:embed/>
                </p:oleObj>
              </mc:Choice>
              <mc:Fallback>
                <p:oleObj name="Equation" r:id="rId6" imgW="57132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066800"/>
                        <a:ext cx="1370013" cy="922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using factoring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94651"/>
              </p:ext>
            </p:extLst>
          </p:nvPr>
        </p:nvGraphicFramePr>
        <p:xfrm>
          <a:off x="3916363" y="2316163"/>
          <a:ext cx="1309687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8240" name="Equation" r:id="rId8" imgW="545760" imgH="355320" progId="Equation.DSMT4">
                  <p:embed/>
                </p:oleObj>
              </mc:Choice>
              <mc:Fallback>
                <p:oleObj name="Equation" r:id="rId8" imgW="5457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363" y="2316163"/>
                        <a:ext cx="1309687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647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896803"/>
              </p:ext>
            </p:extLst>
          </p:nvPr>
        </p:nvGraphicFramePr>
        <p:xfrm>
          <a:off x="3676650" y="1066800"/>
          <a:ext cx="1733550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9264" name="Equation" r:id="rId4" imgW="723600" imgH="393480" progId="Equation.DSMT4">
                  <p:embed/>
                </p:oleObj>
              </mc:Choice>
              <mc:Fallback>
                <p:oleObj name="Equation" r:id="rId4" imgW="723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6650" y="1066800"/>
                        <a:ext cx="1733550" cy="954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using factoring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84013"/>
              </p:ext>
            </p:extLst>
          </p:nvPr>
        </p:nvGraphicFramePr>
        <p:xfrm>
          <a:off x="3795713" y="2362200"/>
          <a:ext cx="1550987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9265" name="Equation" r:id="rId6" imgW="647640" imgH="393480" progId="Equation.DSMT4">
                  <p:embed/>
                </p:oleObj>
              </mc:Choice>
              <mc:Fallback>
                <p:oleObj name="Equation" r:id="rId6" imgW="647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3" y="2362200"/>
                        <a:ext cx="1550987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366169"/>
              </p:ext>
            </p:extLst>
          </p:nvPr>
        </p:nvGraphicFramePr>
        <p:xfrm>
          <a:off x="3886200" y="3733800"/>
          <a:ext cx="1277938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9266" name="Equation" r:id="rId8" imgW="533160" imgH="342720" progId="Equation.DSMT4">
                  <p:embed/>
                </p:oleObj>
              </mc:Choice>
              <mc:Fallback>
                <p:oleObj name="Equation" r:id="rId8" imgW="53316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733800"/>
                        <a:ext cx="1277938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701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383445"/>
              </p:ext>
            </p:extLst>
          </p:nvPr>
        </p:nvGraphicFramePr>
        <p:xfrm>
          <a:off x="1524000" y="2133600"/>
          <a:ext cx="212883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4" name="Equation" r:id="rId4" imgW="888840" imgH="368280" progId="Equation.DSMT4">
                  <p:embed/>
                </p:oleObj>
              </mc:Choice>
              <mc:Fallback>
                <p:oleObj name="Equation" r:id="rId4" imgW="88884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133600"/>
                        <a:ext cx="2128838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266070"/>
              </p:ext>
            </p:extLst>
          </p:nvPr>
        </p:nvGraphicFramePr>
        <p:xfrm>
          <a:off x="3505200" y="990600"/>
          <a:ext cx="20383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5" name="Equation" r:id="rId6" imgW="850680" imgH="368280" progId="Equation.DSMT4">
                  <p:embed/>
                </p:oleObj>
              </mc:Choice>
              <mc:Fallback>
                <p:oleObj name="Equation" r:id="rId6" imgW="850680" imgH="368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990600"/>
                        <a:ext cx="2038350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using both methods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886438"/>
              </p:ext>
            </p:extLst>
          </p:nvPr>
        </p:nvGraphicFramePr>
        <p:xfrm>
          <a:off x="5821363" y="2163763"/>
          <a:ext cx="16732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6" name="Equation" r:id="rId8" imgW="698400" imgH="342720" progId="Equation.DSMT4">
                  <p:embed/>
                </p:oleObj>
              </mc:Choice>
              <mc:Fallback>
                <p:oleObj name="Equation" r:id="rId8" imgW="6984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1363" y="2163763"/>
                        <a:ext cx="1673225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815619"/>
              </p:ext>
            </p:extLst>
          </p:nvPr>
        </p:nvGraphicFramePr>
        <p:xfrm>
          <a:off x="2057400" y="4038600"/>
          <a:ext cx="1093788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7" name="Equation" r:id="rId10" imgW="457200" imgH="152280" progId="Equation.DSMT4">
                  <p:embed/>
                </p:oleObj>
              </mc:Choice>
              <mc:Fallback>
                <p:oleObj name="Equation" r:id="rId10" imgW="45720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038600"/>
                        <a:ext cx="1093788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868221"/>
              </p:ext>
            </p:extLst>
          </p:nvPr>
        </p:nvGraphicFramePr>
        <p:xfrm>
          <a:off x="1981200" y="3352800"/>
          <a:ext cx="10953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8" name="Equation" r:id="rId12" imgW="457200" imgH="152280" progId="Equation.DSMT4">
                  <p:embed/>
                </p:oleObj>
              </mc:Choice>
              <mc:Fallback>
                <p:oleObj name="Equation" r:id="rId12" imgW="457200" imgH="152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352800"/>
                        <a:ext cx="10953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81270"/>
              </p:ext>
            </p:extLst>
          </p:nvPr>
        </p:nvGraphicFramePr>
        <p:xfrm>
          <a:off x="6296025" y="3962400"/>
          <a:ext cx="1093788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49" name="Equation" r:id="rId14" imgW="457200" imgH="152280" progId="Equation.DSMT4">
                  <p:embed/>
                </p:oleObj>
              </mc:Choice>
              <mc:Fallback>
                <p:oleObj name="Equation" r:id="rId14" imgW="457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3962400"/>
                        <a:ext cx="1093788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297286"/>
              </p:ext>
            </p:extLst>
          </p:nvPr>
        </p:nvGraphicFramePr>
        <p:xfrm>
          <a:off x="6219825" y="3276600"/>
          <a:ext cx="10953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0" name="Equation" r:id="rId16" imgW="457200" imgH="152280" progId="Equation.DSMT4">
                  <p:embed/>
                </p:oleObj>
              </mc:Choice>
              <mc:Fallback>
                <p:oleObj name="Equation" r:id="rId16" imgW="457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9825" y="3276600"/>
                        <a:ext cx="10953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064932"/>
              </p:ext>
            </p:extLst>
          </p:nvPr>
        </p:nvGraphicFramePr>
        <p:xfrm>
          <a:off x="2992437" y="990600"/>
          <a:ext cx="31591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01" name="Equation" r:id="rId4" imgW="1206360" imgH="215640" progId="Equation.DSMT4">
                  <p:embed/>
                </p:oleObj>
              </mc:Choice>
              <mc:Fallback>
                <p:oleObj name="Equation" r:id="rId4" imgW="120636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2437" y="990600"/>
                        <a:ext cx="3159125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405393"/>
              </p:ext>
            </p:extLst>
          </p:nvPr>
        </p:nvGraphicFramePr>
        <p:xfrm>
          <a:off x="3886200" y="1789113"/>
          <a:ext cx="79851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02" name="Equation" r:id="rId6" imgW="304560" imgH="215640" progId="Equation.DSMT4">
                  <p:embed/>
                </p:oleObj>
              </mc:Choice>
              <mc:Fallback>
                <p:oleObj name="Equation" r:id="rId6" imgW="304560" imgH="215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789113"/>
                        <a:ext cx="798513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596456"/>
              </p:ext>
            </p:extLst>
          </p:nvPr>
        </p:nvGraphicFramePr>
        <p:xfrm>
          <a:off x="4678220" y="1913805"/>
          <a:ext cx="79851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503" name="Equation" r:id="rId8" imgW="304560" imgH="164880" progId="Equation.DSMT4">
                  <p:embed/>
                </p:oleObj>
              </mc:Choice>
              <mc:Fallback>
                <p:oleObj name="Equation" r:id="rId8" imgW="304560" imgH="164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8220" y="1913805"/>
                        <a:ext cx="79851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2971800" y="1143000"/>
            <a:ext cx="7620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572000" y="1161473"/>
            <a:ext cx="7620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886200" y="1198418"/>
            <a:ext cx="7620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5410200" y="1161473"/>
            <a:ext cx="762000" cy="304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027555"/>
              </p:ext>
            </p:extLst>
          </p:nvPr>
        </p:nvGraphicFramePr>
        <p:xfrm>
          <a:off x="838200" y="2438400"/>
          <a:ext cx="3316288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061" name="Equation" r:id="rId4" imgW="1384200" imgH="393480" progId="Equation.DSMT4">
                  <p:embed/>
                </p:oleObj>
              </mc:Choice>
              <mc:Fallback>
                <p:oleObj name="Equation" r:id="rId4" imgW="138420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38400"/>
                        <a:ext cx="3316288" cy="954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858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392582"/>
              </p:ext>
            </p:extLst>
          </p:nvPr>
        </p:nvGraphicFramePr>
        <p:xfrm>
          <a:off x="3124200" y="914400"/>
          <a:ext cx="32258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062" name="Equation" r:id="rId6" imgW="1346040" imgH="393480" progId="Equation.DSMT4">
                  <p:embed/>
                </p:oleObj>
              </mc:Choice>
              <mc:Fallback>
                <p:oleObj name="Equation" r:id="rId6" imgW="134604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914400"/>
                        <a:ext cx="3225800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 using both methods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257523"/>
              </p:ext>
            </p:extLst>
          </p:nvPr>
        </p:nvGraphicFramePr>
        <p:xfrm>
          <a:off x="1570038" y="3663950"/>
          <a:ext cx="18256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063" name="Equation" r:id="rId8" imgW="761760" imgH="317160" progId="Equation.DSMT4">
                  <p:embed/>
                </p:oleObj>
              </mc:Choice>
              <mc:Fallback>
                <p:oleObj name="Equation" r:id="rId8" imgW="7617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038" y="3663950"/>
                        <a:ext cx="1825625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26522"/>
              </p:ext>
            </p:extLst>
          </p:nvPr>
        </p:nvGraphicFramePr>
        <p:xfrm>
          <a:off x="5195888" y="2362200"/>
          <a:ext cx="2738437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064" name="Equation" r:id="rId10" imgW="1143000" imgH="444240" progId="Equation.DSMT4">
                  <p:embed/>
                </p:oleObj>
              </mc:Choice>
              <mc:Fallback>
                <p:oleObj name="Equation" r:id="rId10" imgW="11430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888" y="2362200"/>
                        <a:ext cx="2738437" cy="1077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279864"/>
              </p:ext>
            </p:extLst>
          </p:nvPr>
        </p:nvGraphicFramePr>
        <p:xfrm>
          <a:off x="5561013" y="3733800"/>
          <a:ext cx="197802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065" name="Equation" r:id="rId12" imgW="825480" imgH="368280" progId="Equation.DSMT4">
                  <p:embed/>
                </p:oleObj>
              </mc:Choice>
              <mc:Fallback>
                <p:oleObj name="Equation" r:id="rId12" imgW="8254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013" y="3733800"/>
                        <a:ext cx="1978025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498480"/>
              </p:ext>
            </p:extLst>
          </p:nvPr>
        </p:nvGraphicFramePr>
        <p:xfrm>
          <a:off x="3142456" y="990600"/>
          <a:ext cx="285908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65" name="Equation" r:id="rId4" imgW="1091880" imgH="215640" progId="Equation.DSMT4">
                  <p:embed/>
                </p:oleObj>
              </mc:Choice>
              <mc:Fallback>
                <p:oleObj name="Equation" r:id="rId4" imgW="109188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2456" y="990600"/>
                        <a:ext cx="2859088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756515"/>
              </p:ext>
            </p:extLst>
          </p:nvPr>
        </p:nvGraphicFramePr>
        <p:xfrm>
          <a:off x="3352800" y="1981200"/>
          <a:ext cx="96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66" name="Equation" r:id="rId6" imgW="368280" imgH="215640" progId="Equation.DSMT4">
                  <p:embed/>
                </p:oleObj>
              </mc:Choice>
              <mc:Fallback>
                <p:oleObj name="Equation" r:id="rId6" imgW="36828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981200"/>
                        <a:ext cx="965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866062"/>
              </p:ext>
            </p:extLst>
          </p:nvPr>
        </p:nvGraphicFramePr>
        <p:xfrm>
          <a:off x="4332287" y="1981200"/>
          <a:ext cx="6318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67" name="Equation" r:id="rId8" imgW="241200" imgH="215640" progId="Equation.DSMT4">
                  <p:embed/>
                </p:oleObj>
              </mc:Choice>
              <mc:Fallback>
                <p:oleObj name="Equation" r:id="rId8" imgW="24120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2287" y="1981200"/>
                        <a:ext cx="6318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49601"/>
              </p:ext>
            </p:extLst>
          </p:nvPr>
        </p:nvGraphicFramePr>
        <p:xfrm>
          <a:off x="4953000" y="1981200"/>
          <a:ext cx="7985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68" name="Equation" r:id="rId10" imgW="304560" imgH="215640" progId="Equation.DSMT4">
                  <p:embed/>
                </p:oleObj>
              </mc:Choice>
              <mc:Fallback>
                <p:oleObj name="Equation" r:id="rId10" imgW="30456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981200"/>
                        <a:ext cx="7985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957259"/>
              </p:ext>
            </p:extLst>
          </p:nvPr>
        </p:nvGraphicFramePr>
        <p:xfrm>
          <a:off x="2293937" y="1066800"/>
          <a:ext cx="45561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5" name="Equation" r:id="rId4" imgW="1739880" imgH="203040" progId="Equation.DSMT4">
                  <p:embed/>
                </p:oleObj>
              </mc:Choice>
              <mc:Fallback>
                <p:oleObj name="Equation" r:id="rId4" imgW="173988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7" y="1066800"/>
                        <a:ext cx="4556125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675672"/>
              </p:ext>
            </p:extLst>
          </p:nvPr>
        </p:nvGraphicFramePr>
        <p:xfrm>
          <a:off x="3846944" y="1905000"/>
          <a:ext cx="6318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6" name="Equation" r:id="rId6" imgW="241200" imgH="190440" progId="Equation.DSMT4">
                  <p:embed/>
                </p:oleObj>
              </mc:Choice>
              <mc:Fallback>
                <p:oleObj name="Equation" r:id="rId6" imgW="241200" imgH="190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944" y="1905000"/>
                        <a:ext cx="631825" cy="50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779099"/>
              </p:ext>
            </p:extLst>
          </p:nvPr>
        </p:nvGraphicFramePr>
        <p:xfrm>
          <a:off x="4456544" y="2057400"/>
          <a:ext cx="79851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7" name="Equation" r:id="rId8" imgW="304560" imgH="139680" progId="Equation.DSMT4">
                  <p:embed/>
                </p:oleObj>
              </mc:Choice>
              <mc:Fallback>
                <p:oleObj name="Equation" r:id="rId8" imgW="304560" imgH="1396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544" y="2057400"/>
                        <a:ext cx="798512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641493"/>
              </p:ext>
            </p:extLst>
          </p:nvPr>
        </p:nvGraphicFramePr>
        <p:xfrm>
          <a:off x="2774950" y="962025"/>
          <a:ext cx="33226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83" name="Equation" r:id="rId4" imgW="1333440" imgH="241200" progId="Equation.DSMT4">
                  <p:embed/>
                </p:oleObj>
              </mc:Choice>
              <mc:Fallback>
                <p:oleObj name="Equation" r:id="rId4" imgW="133344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962025"/>
                        <a:ext cx="3322638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957123"/>
              </p:ext>
            </p:extLst>
          </p:nvPr>
        </p:nvGraphicFramePr>
        <p:xfrm>
          <a:off x="3048000" y="1828800"/>
          <a:ext cx="16129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84" name="Equation" r:id="rId6" imgW="647640" imgH="203040" progId="Equation.DSMT4">
                  <p:embed/>
                </p:oleObj>
              </mc:Choice>
              <mc:Fallback>
                <p:oleObj name="Equation" r:id="rId6" imgW="64764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828800"/>
                        <a:ext cx="161290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196428"/>
              </p:ext>
            </p:extLst>
          </p:nvPr>
        </p:nvGraphicFramePr>
        <p:xfrm>
          <a:off x="3464718" y="2590800"/>
          <a:ext cx="2214563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85" name="Equation" r:id="rId8" imgW="888840" imgH="203040" progId="Equation.DSMT4">
                  <p:embed/>
                </p:oleObj>
              </mc:Choice>
              <mc:Fallback>
                <p:oleObj name="Equation" r:id="rId8" imgW="88884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4718" y="2590800"/>
                        <a:ext cx="2214563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020869"/>
              </p:ext>
            </p:extLst>
          </p:nvPr>
        </p:nvGraphicFramePr>
        <p:xfrm>
          <a:off x="4572000" y="1828800"/>
          <a:ext cx="15494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786" name="Equation" r:id="rId10" imgW="622080" imgH="190440" progId="Equation.DSMT4">
                  <p:embed/>
                </p:oleObj>
              </mc:Choice>
              <mc:Fallback>
                <p:oleObj name="Equation" r:id="rId10" imgW="622080" imgH="1904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828800"/>
                        <a:ext cx="1549400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942011"/>
              </p:ext>
            </p:extLst>
          </p:nvPr>
        </p:nvGraphicFramePr>
        <p:xfrm>
          <a:off x="3352800" y="914400"/>
          <a:ext cx="249237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827" name="Equation" r:id="rId4" imgW="952200" imgH="215640" progId="Equation.DSMT4">
                  <p:embed/>
                </p:oleObj>
              </mc:Choice>
              <mc:Fallback>
                <p:oleObj name="Equation" r:id="rId4" imgW="95220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914400"/>
                        <a:ext cx="249237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650712"/>
              </p:ext>
            </p:extLst>
          </p:nvPr>
        </p:nvGraphicFramePr>
        <p:xfrm>
          <a:off x="3397250" y="1820862"/>
          <a:ext cx="7985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828" name="Equation" r:id="rId6" imgW="304560" imgH="215640" progId="Equation.DSMT4">
                  <p:embed/>
                </p:oleObj>
              </mc:Choice>
              <mc:Fallback>
                <p:oleObj name="Equation" r:id="rId6" imgW="30456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1820862"/>
                        <a:ext cx="7985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378710"/>
              </p:ext>
            </p:extLst>
          </p:nvPr>
        </p:nvGraphicFramePr>
        <p:xfrm>
          <a:off x="4159250" y="1820862"/>
          <a:ext cx="9636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829" name="Equation" r:id="rId8" imgW="368280" imgH="215640" progId="Equation.DSMT4">
                  <p:embed/>
                </p:oleObj>
              </mc:Choice>
              <mc:Fallback>
                <p:oleObj name="Equation" r:id="rId8" imgW="36828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1820862"/>
                        <a:ext cx="9636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980877"/>
              </p:ext>
            </p:extLst>
          </p:nvPr>
        </p:nvGraphicFramePr>
        <p:xfrm>
          <a:off x="5073650" y="1820862"/>
          <a:ext cx="7985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830" name="Equation" r:id="rId10" imgW="304560" imgH="215640" progId="Equation.DSMT4">
                  <p:embed/>
                </p:oleObj>
              </mc:Choice>
              <mc:Fallback>
                <p:oleObj name="Equation" r:id="rId10" imgW="30456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1820862"/>
                        <a:ext cx="7985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47749"/>
              </p:ext>
            </p:extLst>
          </p:nvPr>
        </p:nvGraphicFramePr>
        <p:xfrm>
          <a:off x="2909887" y="990600"/>
          <a:ext cx="3324225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06" name="Equation" r:id="rId4" imgW="1269720" imgH="241200" progId="Equation.DSMT4">
                  <p:embed/>
                </p:oleObj>
              </mc:Choice>
              <mc:Fallback>
                <p:oleObj name="Equation" r:id="rId4" imgW="126972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887" y="990600"/>
                        <a:ext cx="3324225" cy="639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669284"/>
              </p:ext>
            </p:extLst>
          </p:nvPr>
        </p:nvGraphicFramePr>
        <p:xfrm>
          <a:off x="2895600" y="1828800"/>
          <a:ext cx="3190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07" name="Equation" r:id="rId6" imgW="1218960" imgH="215640" progId="Equation.DSMT4">
                  <p:embed/>
                </p:oleObj>
              </mc:Choice>
              <mc:Fallback>
                <p:oleObj name="Equation" r:id="rId6" imgW="1218960" imgH="215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828800"/>
                        <a:ext cx="31908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29602"/>
              </p:ext>
            </p:extLst>
          </p:nvPr>
        </p:nvGraphicFramePr>
        <p:xfrm>
          <a:off x="3581400" y="2590800"/>
          <a:ext cx="17621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08" name="Equation" r:id="rId8" imgW="672840" imgH="215640" progId="Equation.DSMT4">
                  <p:embed/>
                </p:oleObj>
              </mc:Choice>
              <mc:Fallback>
                <p:oleObj name="Equation" r:id="rId8" imgW="67284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590800"/>
                        <a:ext cx="17621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812297"/>
              </p:ext>
            </p:extLst>
          </p:nvPr>
        </p:nvGraphicFramePr>
        <p:xfrm>
          <a:off x="2559050" y="963613"/>
          <a:ext cx="4024313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62" name="Equation" r:id="rId4" imgW="1536480" imgH="241200" progId="Equation.DSMT4">
                  <p:embed/>
                </p:oleObj>
              </mc:Choice>
              <mc:Fallback>
                <p:oleObj name="Equation" r:id="rId4" imgW="1536480" imgH="241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9050" y="963613"/>
                        <a:ext cx="4024313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88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241276"/>
              </p:ext>
            </p:extLst>
          </p:nvPr>
        </p:nvGraphicFramePr>
        <p:xfrm>
          <a:off x="5181600" y="1828800"/>
          <a:ext cx="12303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63" name="Equation" r:id="rId6" imgW="469800" imgH="215640" progId="Equation.DSMT4">
                  <p:embed/>
                </p:oleObj>
              </mc:Choice>
              <mc:Fallback>
                <p:oleObj name="Equation" r:id="rId6" imgW="46980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28800"/>
                        <a:ext cx="1230313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914059"/>
              </p:ext>
            </p:extLst>
          </p:nvPr>
        </p:nvGraphicFramePr>
        <p:xfrm>
          <a:off x="3962400" y="1828800"/>
          <a:ext cx="116363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64" name="Equation" r:id="rId8" imgW="444240" imgH="215640" progId="Equation.DSMT4">
                  <p:embed/>
                </p:oleObj>
              </mc:Choice>
              <mc:Fallback>
                <p:oleObj name="Equation" r:id="rId8" imgW="44424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828800"/>
                        <a:ext cx="1163637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397807"/>
              </p:ext>
            </p:extLst>
          </p:nvPr>
        </p:nvGraphicFramePr>
        <p:xfrm>
          <a:off x="2819400" y="1828800"/>
          <a:ext cx="11636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65" name="Equation" r:id="rId10" imgW="444240" imgH="215640" progId="Equation.DSMT4">
                  <p:embed/>
                </p:oleObj>
              </mc:Choice>
              <mc:Fallback>
                <p:oleObj name="Equation" r:id="rId10" imgW="44424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828800"/>
                        <a:ext cx="11636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989982"/>
              </p:ext>
            </p:extLst>
          </p:nvPr>
        </p:nvGraphicFramePr>
        <p:xfrm>
          <a:off x="4202113" y="2762250"/>
          <a:ext cx="5984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66" name="Equation" r:id="rId12" imgW="228600" imgH="164880" progId="Equation.DSMT4">
                  <p:embed/>
                </p:oleObj>
              </mc:Choice>
              <mc:Fallback>
                <p:oleObj name="Equation" r:id="rId12" imgW="228600" imgH="164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2113" y="2762250"/>
                        <a:ext cx="598487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201</Words>
  <Application>Microsoft Office PowerPoint</Application>
  <PresentationFormat>On-screen Show (4:3)</PresentationFormat>
  <Paragraphs>90</Paragraphs>
  <Slides>30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Office Theme</vt:lpstr>
      <vt:lpstr>Equation</vt:lpstr>
      <vt:lpstr>MathType 6.0 Equation</vt:lpstr>
      <vt:lpstr>Operations With Multivariable Polynomials</vt:lpstr>
      <vt:lpstr>Adding and Subtracting Multivariable Terms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With Multivariable Polynomials</dc:title>
  <dc:creator>sas</dc:creator>
  <cp:lastModifiedBy>scott.storla@minneapolis.edu</cp:lastModifiedBy>
  <cp:revision>68</cp:revision>
  <dcterms:modified xsi:type="dcterms:W3CDTF">2015-09-23T22:00:26Z</dcterms:modified>
</cp:coreProperties>
</file>