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403" r:id="rId2"/>
    <p:sldId id="466" r:id="rId3"/>
    <p:sldId id="405" r:id="rId4"/>
    <p:sldId id="406" r:id="rId5"/>
    <p:sldId id="407" r:id="rId6"/>
    <p:sldId id="408" r:id="rId7"/>
    <p:sldId id="464" r:id="rId8"/>
    <p:sldId id="412" r:id="rId9"/>
    <p:sldId id="465" r:id="rId10"/>
    <p:sldId id="413" r:id="rId11"/>
    <p:sldId id="415" r:id="rId12"/>
    <p:sldId id="471" r:id="rId13"/>
    <p:sldId id="424" r:id="rId14"/>
    <p:sldId id="426" r:id="rId15"/>
    <p:sldId id="428" r:id="rId16"/>
    <p:sldId id="429" r:id="rId17"/>
    <p:sldId id="430" r:id="rId18"/>
    <p:sldId id="453" r:id="rId19"/>
    <p:sldId id="431" r:id="rId20"/>
    <p:sldId id="467" r:id="rId21"/>
    <p:sldId id="433" r:id="rId22"/>
    <p:sldId id="434" r:id="rId23"/>
    <p:sldId id="435" r:id="rId24"/>
    <p:sldId id="436" r:id="rId25"/>
    <p:sldId id="437" r:id="rId26"/>
    <p:sldId id="438" r:id="rId27"/>
    <p:sldId id="439" r:id="rId28"/>
    <p:sldId id="440" r:id="rId29"/>
    <p:sldId id="441" r:id="rId30"/>
    <p:sldId id="442" r:id="rId31"/>
    <p:sldId id="443" r:id="rId32"/>
    <p:sldId id="444" r:id="rId33"/>
    <p:sldId id="445" r:id="rId34"/>
    <p:sldId id="454" r:id="rId35"/>
    <p:sldId id="468" r:id="rId36"/>
    <p:sldId id="469" r:id="rId37"/>
    <p:sldId id="448" r:id="rId38"/>
    <p:sldId id="449" r:id="rId39"/>
    <p:sldId id="450" r:id="rId40"/>
    <p:sldId id="472" r:id="rId41"/>
    <p:sldId id="451" r:id="rId42"/>
    <p:sldId id="473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istribution" id="{CD310171-EA7E-4FC1-BE4E-7B1CF4CE31A7}">
          <p14:sldIdLst>
            <p14:sldId id="403"/>
            <p14:sldId id="466"/>
            <p14:sldId id="405"/>
            <p14:sldId id="406"/>
            <p14:sldId id="407"/>
            <p14:sldId id="408"/>
            <p14:sldId id="464"/>
            <p14:sldId id="412"/>
            <p14:sldId id="465"/>
          </p14:sldIdLst>
        </p14:section>
        <p14:section name="Distribution no product property" id="{7EF211B4-FD00-42FC-A513-6EDAC44FD0E3}">
          <p14:sldIdLst>
            <p14:sldId id="413"/>
            <p14:sldId id="415"/>
            <p14:sldId id="471"/>
          </p14:sldIdLst>
        </p14:section>
        <p14:section name="Distribution product property" id="{9B1BB7EB-135A-4599-9055-4EFAF4FEFBE9}">
          <p14:sldIdLst>
            <p14:sldId id="424"/>
            <p14:sldId id="426"/>
            <p14:sldId id="428"/>
            <p14:sldId id="429"/>
            <p14:sldId id="430"/>
            <p14:sldId id="453"/>
          </p14:sldIdLst>
        </p14:section>
        <p14:section name="Distributing a monomial" id="{BE4F366D-2442-4FCF-810D-364D9CD0620F}">
          <p14:sldIdLst>
            <p14:sldId id="431"/>
            <p14:sldId id="467"/>
            <p14:sldId id="433"/>
            <p14:sldId id="434"/>
            <p14:sldId id="435"/>
            <p14:sldId id="436"/>
          </p14:sldIdLst>
        </p14:section>
        <p14:section name="Binomial distribution" id="{B2346444-F6A1-4A9F-8763-86310B67E499}">
          <p14:sldIdLst>
            <p14:sldId id="437"/>
            <p14:sldId id="438"/>
            <p14:sldId id="439"/>
            <p14:sldId id="440"/>
          </p14:sldIdLst>
        </p14:section>
        <p14:section name="The General Rule" id="{301E60F3-ED44-48F4-92C6-FF742D222DEE}">
          <p14:sldIdLst>
            <p14:sldId id="441"/>
            <p14:sldId id="442"/>
            <p14:sldId id="443"/>
            <p14:sldId id="444"/>
            <p14:sldId id="445"/>
            <p14:sldId id="454"/>
            <p14:sldId id="468"/>
          </p14:sldIdLst>
        </p14:section>
        <p14:section name="Some common products" id="{1F8325A3-3432-432F-9922-02D0D4F33AE0}">
          <p14:sldIdLst>
            <p14:sldId id="469"/>
            <p14:sldId id="448"/>
            <p14:sldId id="449"/>
            <p14:sldId id="450"/>
            <p14:sldId id="472"/>
            <p14:sldId id="451"/>
            <p14:sldId id="47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1260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emf"/><Relationship Id="rId2" Type="http://schemas.openxmlformats.org/officeDocument/2006/relationships/image" Target="../media/image52.emf"/><Relationship Id="rId1" Type="http://schemas.openxmlformats.org/officeDocument/2006/relationships/image" Target="../media/image51.e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4" Type="http://schemas.openxmlformats.org/officeDocument/2006/relationships/image" Target="../media/image5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3" Type="http://schemas.openxmlformats.org/officeDocument/2006/relationships/image" Target="../media/image67.wmf"/><Relationship Id="rId7" Type="http://schemas.openxmlformats.org/officeDocument/2006/relationships/image" Target="../media/image71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Relationship Id="rId9" Type="http://schemas.openxmlformats.org/officeDocument/2006/relationships/image" Target="../media/image73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7.e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Relationship Id="rId5" Type="http://schemas.openxmlformats.org/officeDocument/2006/relationships/image" Target="../media/image82.wmf"/><Relationship Id="rId4" Type="http://schemas.openxmlformats.org/officeDocument/2006/relationships/image" Target="../media/image81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3" Type="http://schemas.openxmlformats.org/officeDocument/2006/relationships/image" Target="../media/image85.wmf"/><Relationship Id="rId7" Type="http://schemas.openxmlformats.org/officeDocument/2006/relationships/image" Target="../media/image89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6" Type="http://schemas.openxmlformats.org/officeDocument/2006/relationships/image" Target="../media/image88.wmf"/><Relationship Id="rId5" Type="http://schemas.openxmlformats.org/officeDocument/2006/relationships/image" Target="../media/image87.wmf"/><Relationship Id="rId4" Type="http://schemas.openxmlformats.org/officeDocument/2006/relationships/image" Target="../media/image86.wmf"/><Relationship Id="rId9" Type="http://schemas.openxmlformats.org/officeDocument/2006/relationships/image" Target="../media/image91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94.wmf"/><Relationship Id="rId7" Type="http://schemas.openxmlformats.org/officeDocument/2006/relationships/image" Target="../media/image98.wmf"/><Relationship Id="rId2" Type="http://schemas.openxmlformats.org/officeDocument/2006/relationships/image" Target="../media/image93.wmf"/><Relationship Id="rId1" Type="http://schemas.openxmlformats.org/officeDocument/2006/relationships/image" Target="../media/image92.wmf"/><Relationship Id="rId6" Type="http://schemas.openxmlformats.org/officeDocument/2006/relationships/image" Target="../media/image97.wmf"/><Relationship Id="rId5" Type="http://schemas.openxmlformats.org/officeDocument/2006/relationships/image" Target="../media/image96.wmf"/><Relationship Id="rId4" Type="http://schemas.openxmlformats.org/officeDocument/2006/relationships/image" Target="../media/image9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wmf"/><Relationship Id="rId3" Type="http://schemas.openxmlformats.org/officeDocument/2006/relationships/image" Target="../media/image101.wmf"/><Relationship Id="rId7" Type="http://schemas.openxmlformats.org/officeDocument/2006/relationships/image" Target="../media/image105.wmf"/><Relationship Id="rId2" Type="http://schemas.openxmlformats.org/officeDocument/2006/relationships/image" Target="../media/image100.wmf"/><Relationship Id="rId1" Type="http://schemas.openxmlformats.org/officeDocument/2006/relationships/image" Target="../media/image99.wmf"/><Relationship Id="rId6" Type="http://schemas.openxmlformats.org/officeDocument/2006/relationships/image" Target="../media/image104.wmf"/><Relationship Id="rId5" Type="http://schemas.openxmlformats.org/officeDocument/2006/relationships/image" Target="../media/image103.wmf"/><Relationship Id="rId4" Type="http://schemas.openxmlformats.org/officeDocument/2006/relationships/image" Target="../media/image102.wmf"/><Relationship Id="rId9" Type="http://schemas.openxmlformats.org/officeDocument/2006/relationships/image" Target="../media/image107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wmf"/><Relationship Id="rId2" Type="http://schemas.openxmlformats.org/officeDocument/2006/relationships/image" Target="../media/image109.wmf"/><Relationship Id="rId1" Type="http://schemas.openxmlformats.org/officeDocument/2006/relationships/image" Target="../media/image108.wmf"/><Relationship Id="rId5" Type="http://schemas.openxmlformats.org/officeDocument/2006/relationships/image" Target="../media/image112.wmf"/><Relationship Id="rId4" Type="http://schemas.openxmlformats.org/officeDocument/2006/relationships/image" Target="../media/image111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5.wmf"/><Relationship Id="rId7" Type="http://schemas.openxmlformats.org/officeDocument/2006/relationships/image" Target="../media/image119.wmf"/><Relationship Id="rId2" Type="http://schemas.openxmlformats.org/officeDocument/2006/relationships/image" Target="../media/image114.wmf"/><Relationship Id="rId1" Type="http://schemas.openxmlformats.org/officeDocument/2006/relationships/image" Target="../media/image113.wmf"/><Relationship Id="rId6" Type="http://schemas.openxmlformats.org/officeDocument/2006/relationships/image" Target="../media/image118.wmf"/><Relationship Id="rId5" Type="http://schemas.openxmlformats.org/officeDocument/2006/relationships/image" Target="../media/image117.wmf"/><Relationship Id="rId4" Type="http://schemas.openxmlformats.org/officeDocument/2006/relationships/image" Target="../media/image116.wmf"/></Relationships>
</file>

<file path=ppt/drawings/_rels/vmlDrawing2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wmf"/><Relationship Id="rId13" Type="http://schemas.openxmlformats.org/officeDocument/2006/relationships/image" Target="../media/image132.wmf"/><Relationship Id="rId3" Type="http://schemas.openxmlformats.org/officeDocument/2006/relationships/image" Target="../media/image122.wmf"/><Relationship Id="rId7" Type="http://schemas.openxmlformats.org/officeDocument/2006/relationships/image" Target="../media/image126.wmf"/><Relationship Id="rId12" Type="http://schemas.openxmlformats.org/officeDocument/2006/relationships/image" Target="../media/image131.wmf"/><Relationship Id="rId2" Type="http://schemas.openxmlformats.org/officeDocument/2006/relationships/image" Target="../media/image121.wmf"/><Relationship Id="rId1" Type="http://schemas.openxmlformats.org/officeDocument/2006/relationships/image" Target="../media/image120.wmf"/><Relationship Id="rId6" Type="http://schemas.openxmlformats.org/officeDocument/2006/relationships/image" Target="../media/image125.wmf"/><Relationship Id="rId11" Type="http://schemas.openxmlformats.org/officeDocument/2006/relationships/image" Target="../media/image130.wmf"/><Relationship Id="rId5" Type="http://schemas.openxmlformats.org/officeDocument/2006/relationships/image" Target="../media/image124.wmf"/><Relationship Id="rId10" Type="http://schemas.openxmlformats.org/officeDocument/2006/relationships/image" Target="../media/image129.wmf"/><Relationship Id="rId4" Type="http://schemas.openxmlformats.org/officeDocument/2006/relationships/image" Target="../media/image123.wmf"/><Relationship Id="rId9" Type="http://schemas.openxmlformats.org/officeDocument/2006/relationships/image" Target="../media/image128.wmf"/><Relationship Id="rId14" Type="http://schemas.openxmlformats.org/officeDocument/2006/relationships/image" Target="../media/image133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6.wmf"/><Relationship Id="rId2" Type="http://schemas.openxmlformats.org/officeDocument/2006/relationships/image" Target="../media/image135.wmf"/><Relationship Id="rId1" Type="http://schemas.openxmlformats.org/officeDocument/2006/relationships/image" Target="../media/image134.wmf"/><Relationship Id="rId4" Type="http://schemas.openxmlformats.org/officeDocument/2006/relationships/image" Target="../media/image137.wmf"/></Relationships>
</file>

<file path=ppt/drawings/_rels/vmlDrawing2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5.wmf"/><Relationship Id="rId3" Type="http://schemas.openxmlformats.org/officeDocument/2006/relationships/image" Target="../media/image140.wmf"/><Relationship Id="rId7" Type="http://schemas.openxmlformats.org/officeDocument/2006/relationships/image" Target="../media/image144.wmf"/><Relationship Id="rId2" Type="http://schemas.openxmlformats.org/officeDocument/2006/relationships/image" Target="../media/image139.wmf"/><Relationship Id="rId1" Type="http://schemas.openxmlformats.org/officeDocument/2006/relationships/image" Target="../media/image138.wmf"/><Relationship Id="rId6" Type="http://schemas.openxmlformats.org/officeDocument/2006/relationships/image" Target="../media/image143.wmf"/><Relationship Id="rId5" Type="http://schemas.openxmlformats.org/officeDocument/2006/relationships/image" Target="../media/image142.wmf"/><Relationship Id="rId4" Type="http://schemas.openxmlformats.org/officeDocument/2006/relationships/image" Target="../media/image141.wmf"/><Relationship Id="rId9" Type="http://schemas.openxmlformats.org/officeDocument/2006/relationships/image" Target="../media/image146.wmf"/></Relationships>
</file>

<file path=ppt/drawings/_rels/vmlDrawing2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6.wmf"/><Relationship Id="rId3" Type="http://schemas.openxmlformats.org/officeDocument/2006/relationships/image" Target="../media/image149.wmf"/><Relationship Id="rId7" Type="http://schemas.openxmlformats.org/officeDocument/2006/relationships/image" Target="../media/image145.wmf"/><Relationship Id="rId2" Type="http://schemas.openxmlformats.org/officeDocument/2006/relationships/image" Target="../media/image148.wmf"/><Relationship Id="rId1" Type="http://schemas.openxmlformats.org/officeDocument/2006/relationships/image" Target="../media/image147.wmf"/><Relationship Id="rId6" Type="http://schemas.openxmlformats.org/officeDocument/2006/relationships/image" Target="../media/image144.wmf"/><Relationship Id="rId5" Type="http://schemas.openxmlformats.org/officeDocument/2006/relationships/image" Target="../media/image151.wmf"/><Relationship Id="rId4" Type="http://schemas.openxmlformats.org/officeDocument/2006/relationships/image" Target="../media/image150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4.wmf"/><Relationship Id="rId2" Type="http://schemas.openxmlformats.org/officeDocument/2006/relationships/image" Target="../media/image153.wmf"/><Relationship Id="rId1" Type="http://schemas.openxmlformats.org/officeDocument/2006/relationships/image" Target="../media/image152.wmf"/><Relationship Id="rId4" Type="http://schemas.openxmlformats.org/officeDocument/2006/relationships/image" Target="../media/image155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8.wmf"/><Relationship Id="rId2" Type="http://schemas.openxmlformats.org/officeDocument/2006/relationships/image" Target="../media/image157.wmf"/><Relationship Id="rId1" Type="http://schemas.openxmlformats.org/officeDocument/2006/relationships/image" Target="../media/image156.wmf"/><Relationship Id="rId4" Type="http://schemas.openxmlformats.org/officeDocument/2006/relationships/image" Target="../media/image159.wmf"/></Relationships>
</file>

<file path=ppt/drawings/_rels/vmlDrawing2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7.wmf"/><Relationship Id="rId13" Type="http://schemas.openxmlformats.org/officeDocument/2006/relationships/image" Target="../media/image172.wmf"/><Relationship Id="rId3" Type="http://schemas.openxmlformats.org/officeDocument/2006/relationships/image" Target="../media/image162.wmf"/><Relationship Id="rId7" Type="http://schemas.openxmlformats.org/officeDocument/2006/relationships/image" Target="../media/image166.wmf"/><Relationship Id="rId12" Type="http://schemas.openxmlformats.org/officeDocument/2006/relationships/image" Target="../media/image171.wmf"/><Relationship Id="rId2" Type="http://schemas.openxmlformats.org/officeDocument/2006/relationships/image" Target="../media/image161.wmf"/><Relationship Id="rId1" Type="http://schemas.openxmlformats.org/officeDocument/2006/relationships/image" Target="../media/image160.wmf"/><Relationship Id="rId6" Type="http://schemas.openxmlformats.org/officeDocument/2006/relationships/image" Target="../media/image165.wmf"/><Relationship Id="rId11" Type="http://schemas.openxmlformats.org/officeDocument/2006/relationships/image" Target="../media/image170.wmf"/><Relationship Id="rId5" Type="http://schemas.openxmlformats.org/officeDocument/2006/relationships/image" Target="../media/image164.wmf"/><Relationship Id="rId10" Type="http://schemas.openxmlformats.org/officeDocument/2006/relationships/image" Target="../media/image169.wmf"/><Relationship Id="rId4" Type="http://schemas.openxmlformats.org/officeDocument/2006/relationships/image" Target="../media/image163.wmf"/><Relationship Id="rId9" Type="http://schemas.openxmlformats.org/officeDocument/2006/relationships/image" Target="../media/image16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0.wmf"/><Relationship Id="rId13" Type="http://schemas.openxmlformats.org/officeDocument/2006/relationships/image" Target="../media/image185.wmf"/><Relationship Id="rId3" Type="http://schemas.openxmlformats.org/officeDocument/2006/relationships/image" Target="../media/image175.wmf"/><Relationship Id="rId7" Type="http://schemas.openxmlformats.org/officeDocument/2006/relationships/image" Target="../media/image179.wmf"/><Relationship Id="rId12" Type="http://schemas.openxmlformats.org/officeDocument/2006/relationships/image" Target="../media/image184.wmf"/><Relationship Id="rId2" Type="http://schemas.openxmlformats.org/officeDocument/2006/relationships/image" Target="../media/image174.wmf"/><Relationship Id="rId1" Type="http://schemas.openxmlformats.org/officeDocument/2006/relationships/image" Target="../media/image173.wmf"/><Relationship Id="rId6" Type="http://schemas.openxmlformats.org/officeDocument/2006/relationships/image" Target="../media/image178.wmf"/><Relationship Id="rId11" Type="http://schemas.openxmlformats.org/officeDocument/2006/relationships/image" Target="../media/image183.wmf"/><Relationship Id="rId5" Type="http://schemas.openxmlformats.org/officeDocument/2006/relationships/image" Target="../media/image177.wmf"/><Relationship Id="rId10" Type="http://schemas.openxmlformats.org/officeDocument/2006/relationships/image" Target="../media/image182.wmf"/><Relationship Id="rId4" Type="http://schemas.openxmlformats.org/officeDocument/2006/relationships/image" Target="../media/image176.wmf"/><Relationship Id="rId9" Type="http://schemas.openxmlformats.org/officeDocument/2006/relationships/image" Target="../media/image181.wmf"/></Relationships>
</file>

<file path=ppt/drawings/_rels/vmlDrawing3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8.wmf"/><Relationship Id="rId2" Type="http://schemas.openxmlformats.org/officeDocument/2006/relationships/image" Target="../media/image187.wmf"/><Relationship Id="rId1" Type="http://schemas.openxmlformats.org/officeDocument/2006/relationships/image" Target="../media/image186.wmf"/><Relationship Id="rId4" Type="http://schemas.openxmlformats.org/officeDocument/2006/relationships/image" Target="../media/image189.wmf"/></Relationships>
</file>

<file path=ppt/drawings/_rels/vmlDrawing3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7.wmf"/><Relationship Id="rId13" Type="http://schemas.openxmlformats.org/officeDocument/2006/relationships/image" Target="../media/image202.wmf"/><Relationship Id="rId3" Type="http://schemas.openxmlformats.org/officeDocument/2006/relationships/image" Target="../media/image192.wmf"/><Relationship Id="rId7" Type="http://schemas.openxmlformats.org/officeDocument/2006/relationships/image" Target="../media/image196.wmf"/><Relationship Id="rId12" Type="http://schemas.openxmlformats.org/officeDocument/2006/relationships/image" Target="../media/image201.wmf"/><Relationship Id="rId2" Type="http://schemas.openxmlformats.org/officeDocument/2006/relationships/image" Target="../media/image191.wmf"/><Relationship Id="rId1" Type="http://schemas.openxmlformats.org/officeDocument/2006/relationships/image" Target="../media/image190.wmf"/><Relationship Id="rId6" Type="http://schemas.openxmlformats.org/officeDocument/2006/relationships/image" Target="../media/image195.wmf"/><Relationship Id="rId11" Type="http://schemas.openxmlformats.org/officeDocument/2006/relationships/image" Target="../media/image200.wmf"/><Relationship Id="rId5" Type="http://schemas.openxmlformats.org/officeDocument/2006/relationships/image" Target="../media/image194.wmf"/><Relationship Id="rId10" Type="http://schemas.openxmlformats.org/officeDocument/2006/relationships/image" Target="../media/image199.wmf"/><Relationship Id="rId4" Type="http://schemas.openxmlformats.org/officeDocument/2006/relationships/image" Target="../media/image193.wmf"/><Relationship Id="rId9" Type="http://schemas.openxmlformats.org/officeDocument/2006/relationships/image" Target="../media/image198.wmf"/></Relationships>
</file>

<file path=ppt/drawings/_rels/vmlDrawing3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9.wmf"/><Relationship Id="rId13" Type="http://schemas.openxmlformats.org/officeDocument/2006/relationships/image" Target="../media/image214.wmf"/><Relationship Id="rId3" Type="http://schemas.openxmlformats.org/officeDocument/2006/relationships/image" Target="../media/image204.wmf"/><Relationship Id="rId7" Type="http://schemas.openxmlformats.org/officeDocument/2006/relationships/image" Target="../media/image208.wmf"/><Relationship Id="rId12" Type="http://schemas.openxmlformats.org/officeDocument/2006/relationships/image" Target="../media/image213.wmf"/><Relationship Id="rId2" Type="http://schemas.openxmlformats.org/officeDocument/2006/relationships/image" Target="../media/image203.wmf"/><Relationship Id="rId1" Type="http://schemas.openxmlformats.org/officeDocument/2006/relationships/image" Target="../media/image190.wmf"/><Relationship Id="rId6" Type="http://schemas.openxmlformats.org/officeDocument/2006/relationships/image" Target="../media/image207.wmf"/><Relationship Id="rId11" Type="http://schemas.openxmlformats.org/officeDocument/2006/relationships/image" Target="../media/image212.wmf"/><Relationship Id="rId5" Type="http://schemas.openxmlformats.org/officeDocument/2006/relationships/image" Target="../media/image206.wmf"/><Relationship Id="rId10" Type="http://schemas.openxmlformats.org/officeDocument/2006/relationships/image" Target="../media/image211.wmf"/><Relationship Id="rId4" Type="http://schemas.openxmlformats.org/officeDocument/2006/relationships/image" Target="../media/image205.wmf"/><Relationship Id="rId9" Type="http://schemas.openxmlformats.org/officeDocument/2006/relationships/image" Target="../media/image2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39ECAD-C44F-4A11-B1EC-54E1C16E8AB6}" type="datetimeFigureOut">
              <a:rPr lang="en-US" smtClean="0"/>
              <a:pPr/>
              <a:t>9/20/2015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1B471-9A3C-42AA-9284-9DC62C7A92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669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81B471-9A3C-42AA-9284-9DC62C7A92D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9148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1160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0415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81B471-9A3C-42AA-9284-9DC62C7A92D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4468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208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395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81B471-9A3C-42AA-9284-9DC62C7A92D0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078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81B471-9A3C-42AA-9284-9DC62C7A92D0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455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81B471-9A3C-42AA-9284-9DC62C7A92D0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9404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022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6147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8290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6823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9343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4687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0017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768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124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124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124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124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124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124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124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124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124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124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124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480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3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42.wmf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5" Type="http://schemas.openxmlformats.org/officeDocument/2006/relationships/image" Target="../media/image43.w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43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8.wmf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45.wmf"/><Relationship Id="rId12" Type="http://schemas.openxmlformats.org/officeDocument/2006/relationships/oleObject" Target="../embeddings/oleObject48.bin"/><Relationship Id="rId17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0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7.wmf"/><Relationship Id="rId5" Type="http://schemas.openxmlformats.org/officeDocument/2006/relationships/image" Target="../media/image44.wmf"/><Relationship Id="rId15" Type="http://schemas.openxmlformats.org/officeDocument/2006/relationships/image" Target="../media/image49.wmf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6.wmf"/><Relationship Id="rId14" Type="http://schemas.openxmlformats.org/officeDocument/2006/relationships/oleObject" Target="../embeddings/oleObject49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emf"/><Relationship Id="rId3" Type="http://schemas.openxmlformats.org/officeDocument/2006/relationships/oleObject" Target="../embeddings/oleObject51.bin"/><Relationship Id="rId7" Type="http://schemas.openxmlformats.org/officeDocument/2006/relationships/package" Target="../embeddings/Microsoft_Word_Document3.docx"/><Relationship Id="rId12" Type="http://schemas.openxmlformats.org/officeDocument/2006/relationships/image" Target="../media/image54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52.bin"/><Relationship Id="rId11" Type="http://schemas.openxmlformats.org/officeDocument/2006/relationships/image" Target="../media/image53.emf"/><Relationship Id="rId5" Type="http://schemas.openxmlformats.org/officeDocument/2006/relationships/image" Target="../media/image51.emf"/><Relationship Id="rId10" Type="http://schemas.openxmlformats.org/officeDocument/2006/relationships/package" Target="../embeddings/Microsoft_Word_Document4.docx"/><Relationship Id="rId4" Type="http://schemas.openxmlformats.org/officeDocument/2006/relationships/package" Target="../embeddings/Microsoft_Word_Document2.docx"/><Relationship Id="rId9" Type="http://schemas.openxmlformats.org/officeDocument/2006/relationships/oleObject" Target="../embeddings/oleObject5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55.bin"/><Relationship Id="rId10" Type="http://schemas.openxmlformats.org/officeDocument/2006/relationships/image" Target="../media/image58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57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63.bin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3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62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64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69.bin"/><Relationship Id="rId18" Type="http://schemas.openxmlformats.org/officeDocument/2006/relationships/image" Target="../media/image72.wmf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69.wmf"/><Relationship Id="rId17" Type="http://schemas.openxmlformats.org/officeDocument/2006/relationships/oleObject" Target="../embeddings/oleObject71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71.wmf"/><Relationship Id="rId20" Type="http://schemas.openxmlformats.org/officeDocument/2006/relationships/image" Target="../media/image73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68.bin"/><Relationship Id="rId5" Type="http://schemas.openxmlformats.org/officeDocument/2006/relationships/oleObject" Target="../embeddings/oleObject65.bin"/><Relationship Id="rId15" Type="http://schemas.openxmlformats.org/officeDocument/2006/relationships/oleObject" Target="../embeddings/oleObject70.bin"/><Relationship Id="rId10" Type="http://schemas.openxmlformats.org/officeDocument/2006/relationships/image" Target="../media/image68.wmf"/><Relationship Id="rId19" Type="http://schemas.openxmlformats.org/officeDocument/2006/relationships/oleObject" Target="../embeddings/oleObject72.bin"/><Relationship Id="rId4" Type="http://schemas.openxmlformats.org/officeDocument/2006/relationships/image" Target="../media/image65.wmf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70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5.wmf"/><Relationship Id="rId5" Type="http://schemas.openxmlformats.org/officeDocument/2006/relationships/oleObject" Target="../embeddings/oleObject74.bin"/><Relationship Id="rId4" Type="http://schemas.openxmlformats.org/officeDocument/2006/relationships/image" Target="../media/image74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package" Target="../embeddings/Microsoft_Word_Document1.docx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77.emf"/><Relationship Id="rId5" Type="http://schemas.openxmlformats.org/officeDocument/2006/relationships/package" Target="../embeddings/Microsoft_Word_Document5.docx"/><Relationship Id="rId4" Type="http://schemas.openxmlformats.org/officeDocument/2006/relationships/oleObject" Target="../embeddings/oleObject76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79.bin"/><Relationship Id="rId12" Type="http://schemas.openxmlformats.org/officeDocument/2006/relationships/image" Target="../media/image82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79.wmf"/><Relationship Id="rId11" Type="http://schemas.openxmlformats.org/officeDocument/2006/relationships/oleObject" Target="../embeddings/oleObject81.bin"/><Relationship Id="rId5" Type="http://schemas.openxmlformats.org/officeDocument/2006/relationships/oleObject" Target="../embeddings/oleObject78.bin"/><Relationship Id="rId10" Type="http://schemas.openxmlformats.org/officeDocument/2006/relationships/image" Target="../media/image81.wmf"/><Relationship Id="rId4" Type="http://schemas.openxmlformats.org/officeDocument/2006/relationships/image" Target="../media/image78.wmf"/><Relationship Id="rId9" Type="http://schemas.openxmlformats.org/officeDocument/2006/relationships/oleObject" Target="../embeddings/oleObject80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4.bin"/><Relationship Id="rId13" Type="http://schemas.openxmlformats.org/officeDocument/2006/relationships/image" Target="../media/image87.wmf"/><Relationship Id="rId18" Type="http://schemas.openxmlformats.org/officeDocument/2006/relationships/oleObject" Target="../embeddings/oleObject89.bin"/><Relationship Id="rId3" Type="http://schemas.openxmlformats.org/officeDocument/2006/relationships/notesSlide" Target="../notesSlides/notesSlide14.xml"/><Relationship Id="rId21" Type="http://schemas.openxmlformats.org/officeDocument/2006/relationships/image" Target="../media/image91.wmf"/><Relationship Id="rId7" Type="http://schemas.openxmlformats.org/officeDocument/2006/relationships/image" Target="../media/image84.wmf"/><Relationship Id="rId12" Type="http://schemas.openxmlformats.org/officeDocument/2006/relationships/oleObject" Target="../embeddings/oleObject86.bin"/><Relationship Id="rId17" Type="http://schemas.openxmlformats.org/officeDocument/2006/relationships/image" Target="../media/image89.wmf"/><Relationship Id="rId2" Type="http://schemas.openxmlformats.org/officeDocument/2006/relationships/slideLayout" Target="../slideLayouts/slideLayout9.xml"/><Relationship Id="rId16" Type="http://schemas.openxmlformats.org/officeDocument/2006/relationships/oleObject" Target="../embeddings/oleObject88.bin"/><Relationship Id="rId20" Type="http://schemas.openxmlformats.org/officeDocument/2006/relationships/oleObject" Target="../embeddings/oleObject90.bin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83.bin"/><Relationship Id="rId11" Type="http://schemas.openxmlformats.org/officeDocument/2006/relationships/image" Target="../media/image86.wmf"/><Relationship Id="rId5" Type="http://schemas.openxmlformats.org/officeDocument/2006/relationships/image" Target="../media/image83.wmf"/><Relationship Id="rId15" Type="http://schemas.openxmlformats.org/officeDocument/2006/relationships/image" Target="../media/image88.wmf"/><Relationship Id="rId10" Type="http://schemas.openxmlformats.org/officeDocument/2006/relationships/oleObject" Target="../embeddings/oleObject85.bin"/><Relationship Id="rId19" Type="http://schemas.openxmlformats.org/officeDocument/2006/relationships/image" Target="../media/image90.wmf"/><Relationship Id="rId4" Type="http://schemas.openxmlformats.org/officeDocument/2006/relationships/oleObject" Target="../embeddings/oleObject82.bin"/><Relationship Id="rId9" Type="http://schemas.openxmlformats.org/officeDocument/2006/relationships/image" Target="../media/image85.wmf"/><Relationship Id="rId14" Type="http://schemas.openxmlformats.org/officeDocument/2006/relationships/oleObject" Target="../embeddings/oleObject87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wmf"/><Relationship Id="rId13" Type="http://schemas.openxmlformats.org/officeDocument/2006/relationships/oleObject" Target="../embeddings/oleObject96.bin"/><Relationship Id="rId3" Type="http://schemas.openxmlformats.org/officeDocument/2006/relationships/oleObject" Target="../embeddings/oleObject91.bin"/><Relationship Id="rId7" Type="http://schemas.openxmlformats.org/officeDocument/2006/relationships/oleObject" Target="../embeddings/oleObject93.bin"/><Relationship Id="rId12" Type="http://schemas.openxmlformats.org/officeDocument/2006/relationships/image" Target="../media/image96.wmf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98.wmf"/><Relationship Id="rId1" Type="http://schemas.openxmlformats.org/officeDocument/2006/relationships/vmlDrawing" Target="../drawings/vmlDrawing19.vml"/><Relationship Id="rId6" Type="http://schemas.openxmlformats.org/officeDocument/2006/relationships/image" Target="../media/image93.wmf"/><Relationship Id="rId11" Type="http://schemas.openxmlformats.org/officeDocument/2006/relationships/oleObject" Target="../embeddings/oleObject95.bin"/><Relationship Id="rId5" Type="http://schemas.openxmlformats.org/officeDocument/2006/relationships/oleObject" Target="../embeddings/oleObject92.bin"/><Relationship Id="rId15" Type="http://schemas.openxmlformats.org/officeDocument/2006/relationships/oleObject" Target="../embeddings/oleObject97.bin"/><Relationship Id="rId10" Type="http://schemas.openxmlformats.org/officeDocument/2006/relationships/image" Target="../media/image95.wmf"/><Relationship Id="rId4" Type="http://schemas.openxmlformats.org/officeDocument/2006/relationships/image" Target="../media/image92.wmf"/><Relationship Id="rId9" Type="http://schemas.openxmlformats.org/officeDocument/2006/relationships/oleObject" Target="../embeddings/oleObject94.bin"/><Relationship Id="rId14" Type="http://schemas.openxmlformats.org/officeDocument/2006/relationships/image" Target="../media/image97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13" Type="http://schemas.openxmlformats.org/officeDocument/2006/relationships/oleObject" Target="../embeddings/oleObject103.bin"/><Relationship Id="rId18" Type="http://schemas.openxmlformats.org/officeDocument/2006/relationships/image" Target="../media/image106.wmf"/><Relationship Id="rId3" Type="http://schemas.openxmlformats.org/officeDocument/2006/relationships/oleObject" Target="../embeddings/oleObject98.bin"/><Relationship Id="rId7" Type="http://schemas.openxmlformats.org/officeDocument/2006/relationships/oleObject" Target="../embeddings/oleObject100.bin"/><Relationship Id="rId12" Type="http://schemas.openxmlformats.org/officeDocument/2006/relationships/image" Target="../media/image103.wmf"/><Relationship Id="rId17" Type="http://schemas.openxmlformats.org/officeDocument/2006/relationships/oleObject" Target="../embeddings/oleObject105.bin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105.wmf"/><Relationship Id="rId20" Type="http://schemas.openxmlformats.org/officeDocument/2006/relationships/image" Target="../media/image107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00.wmf"/><Relationship Id="rId11" Type="http://schemas.openxmlformats.org/officeDocument/2006/relationships/oleObject" Target="../embeddings/oleObject102.bin"/><Relationship Id="rId5" Type="http://schemas.openxmlformats.org/officeDocument/2006/relationships/oleObject" Target="../embeddings/oleObject99.bin"/><Relationship Id="rId15" Type="http://schemas.openxmlformats.org/officeDocument/2006/relationships/oleObject" Target="../embeddings/oleObject104.bin"/><Relationship Id="rId10" Type="http://schemas.openxmlformats.org/officeDocument/2006/relationships/image" Target="../media/image102.wmf"/><Relationship Id="rId19" Type="http://schemas.openxmlformats.org/officeDocument/2006/relationships/oleObject" Target="../embeddings/oleObject106.bin"/><Relationship Id="rId4" Type="http://schemas.openxmlformats.org/officeDocument/2006/relationships/image" Target="../media/image99.wmf"/><Relationship Id="rId9" Type="http://schemas.openxmlformats.org/officeDocument/2006/relationships/oleObject" Target="../embeddings/oleObject101.bin"/><Relationship Id="rId14" Type="http://schemas.openxmlformats.org/officeDocument/2006/relationships/image" Target="../media/image104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wmf"/><Relationship Id="rId3" Type="http://schemas.openxmlformats.org/officeDocument/2006/relationships/oleObject" Target="../embeddings/oleObject107.bin"/><Relationship Id="rId7" Type="http://schemas.openxmlformats.org/officeDocument/2006/relationships/oleObject" Target="../embeddings/oleObject109.bin"/><Relationship Id="rId12" Type="http://schemas.openxmlformats.org/officeDocument/2006/relationships/image" Target="../media/image112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09.wmf"/><Relationship Id="rId11" Type="http://schemas.openxmlformats.org/officeDocument/2006/relationships/oleObject" Target="../embeddings/oleObject111.bin"/><Relationship Id="rId5" Type="http://schemas.openxmlformats.org/officeDocument/2006/relationships/oleObject" Target="../embeddings/oleObject108.bin"/><Relationship Id="rId10" Type="http://schemas.openxmlformats.org/officeDocument/2006/relationships/image" Target="../media/image111.wmf"/><Relationship Id="rId4" Type="http://schemas.openxmlformats.org/officeDocument/2006/relationships/image" Target="../media/image108.wmf"/><Relationship Id="rId9" Type="http://schemas.openxmlformats.org/officeDocument/2006/relationships/oleObject" Target="../embeddings/oleObject110.bin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5.wmf"/><Relationship Id="rId13" Type="http://schemas.openxmlformats.org/officeDocument/2006/relationships/oleObject" Target="../embeddings/oleObject117.bin"/><Relationship Id="rId3" Type="http://schemas.openxmlformats.org/officeDocument/2006/relationships/oleObject" Target="../embeddings/oleObject112.bin"/><Relationship Id="rId7" Type="http://schemas.openxmlformats.org/officeDocument/2006/relationships/oleObject" Target="../embeddings/oleObject114.bin"/><Relationship Id="rId12" Type="http://schemas.openxmlformats.org/officeDocument/2006/relationships/image" Target="../media/image117.wmf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119.wmf"/><Relationship Id="rId1" Type="http://schemas.openxmlformats.org/officeDocument/2006/relationships/vmlDrawing" Target="../drawings/vmlDrawing22.vml"/><Relationship Id="rId6" Type="http://schemas.openxmlformats.org/officeDocument/2006/relationships/image" Target="../media/image114.wmf"/><Relationship Id="rId11" Type="http://schemas.openxmlformats.org/officeDocument/2006/relationships/oleObject" Target="../embeddings/oleObject116.bin"/><Relationship Id="rId5" Type="http://schemas.openxmlformats.org/officeDocument/2006/relationships/oleObject" Target="../embeddings/oleObject113.bin"/><Relationship Id="rId15" Type="http://schemas.openxmlformats.org/officeDocument/2006/relationships/oleObject" Target="../embeddings/oleObject118.bin"/><Relationship Id="rId10" Type="http://schemas.openxmlformats.org/officeDocument/2006/relationships/image" Target="../media/image116.wmf"/><Relationship Id="rId4" Type="http://schemas.openxmlformats.org/officeDocument/2006/relationships/image" Target="../media/image113.wmf"/><Relationship Id="rId9" Type="http://schemas.openxmlformats.org/officeDocument/2006/relationships/oleObject" Target="../embeddings/oleObject115.bin"/><Relationship Id="rId14" Type="http://schemas.openxmlformats.org/officeDocument/2006/relationships/image" Target="../media/image118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wmf"/><Relationship Id="rId13" Type="http://schemas.openxmlformats.org/officeDocument/2006/relationships/oleObject" Target="../embeddings/oleObject124.bin"/><Relationship Id="rId18" Type="http://schemas.openxmlformats.org/officeDocument/2006/relationships/image" Target="../media/image127.wmf"/><Relationship Id="rId26" Type="http://schemas.openxmlformats.org/officeDocument/2006/relationships/image" Target="../media/image131.wmf"/><Relationship Id="rId3" Type="http://schemas.openxmlformats.org/officeDocument/2006/relationships/oleObject" Target="../embeddings/oleObject119.bin"/><Relationship Id="rId21" Type="http://schemas.openxmlformats.org/officeDocument/2006/relationships/oleObject" Target="../embeddings/oleObject128.bin"/><Relationship Id="rId7" Type="http://schemas.openxmlformats.org/officeDocument/2006/relationships/oleObject" Target="../embeddings/oleObject121.bin"/><Relationship Id="rId12" Type="http://schemas.openxmlformats.org/officeDocument/2006/relationships/image" Target="../media/image124.wmf"/><Relationship Id="rId17" Type="http://schemas.openxmlformats.org/officeDocument/2006/relationships/oleObject" Target="../embeddings/oleObject126.bin"/><Relationship Id="rId25" Type="http://schemas.openxmlformats.org/officeDocument/2006/relationships/oleObject" Target="../embeddings/oleObject130.bin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126.wmf"/><Relationship Id="rId20" Type="http://schemas.openxmlformats.org/officeDocument/2006/relationships/image" Target="../media/image128.wmf"/><Relationship Id="rId29" Type="http://schemas.openxmlformats.org/officeDocument/2006/relationships/oleObject" Target="../embeddings/oleObject132.bin"/><Relationship Id="rId1" Type="http://schemas.openxmlformats.org/officeDocument/2006/relationships/vmlDrawing" Target="../drawings/vmlDrawing23.vml"/><Relationship Id="rId6" Type="http://schemas.openxmlformats.org/officeDocument/2006/relationships/image" Target="../media/image121.wmf"/><Relationship Id="rId11" Type="http://schemas.openxmlformats.org/officeDocument/2006/relationships/oleObject" Target="../embeddings/oleObject123.bin"/><Relationship Id="rId24" Type="http://schemas.openxmlformats.org/officeDocument/2006/relationships/image" Target="../media/image130.wmf"/><Relationship Id="rId5" Type="http://schemas.openxmlformats.org/officeDocument/2006/relationships/oleObject" Target="../embeddings/oleObject120.bin"/><Relationship Id="rId15" Type="http://schemas.openxmlformats.org/officeDocument/2006/relationships/oleObject" Target="../embeddings/oleObject125.bin"/><Relationship Id="rId23" Type="http://schemas.openxmlformats.org/officeDocument/2006/relationships/oleObject" Target="../embeddings/oleObject129.bin"/><Relationship Id="rId28" Type="http://schemas.openxmlformats.org/officeDocument/2006/relationships/image" Target="../media/image132.wmf"/><Relationship Id="rId10" Type="http://schemas.openxmlformats.org/officeDocument/2006/relationships/image" Target="../media/image123.wmf"/><Relationship Id="rId19" Type="http://schemas.openxmlformats.org/officeDocument/2006/relationships/oleObject" Target="../embeddings/oleObject127.bin"/><Relationship Id="rId4" Type="http://schemas.openxmlformats.org/officeDocument/2006/relationships/image" Target="../media/image120.wmf"/><Relationship Id="rId9" Type="http://schemas.openxmlformats.org/officeDocument/2006/relationships/oleObject" Target="../embeddings/oleObject122.bin"/><Relationship Id="rId14" Type="http://schemas.openxmlformats.org/officeDocument/2006/relationships/image" Target="../media/image125.wmf"/><Relationship Id="rId22" Type="http://schemas.openxmlformats.org/officeDocument/2006/relationships/image" Target="../media/image129.wmf"/><Relationship Id="rId27" Type="http://schemas.openxmlformats.org/officeDocument/2006/relationships/oleObject" Target="../embeddings/oleObject131.bin"/><Relationship Id="rId30" Type="http://schemas.openxmlformats.org/officeDocument/2006/relationships/image" Target="../media/image133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6.wmf"/><Relationship Id="rId3" Type="http://schemas.openxmlformats.org/officeDocument/2006/relationships/oleObject" Target="../embeddings/oleObject133.bin"/><Relationship Id="rId7" Type="http://schemas.openxmlformats.org/officeDocument/2006/relationships/oleObject" Target="../embeddings/oleObject135.bin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135.wmf"/><Relationship Id="rId5" Type="http://schemas.openxmlformats.org/officeDocument/2006/relationships/oleObject" Target="../embeddings/oleObject134.bin"/><Relationship Id="rId10" Type="http://schemas.openxmlformats.org/officeDocument/2006/relationships/image" Target="../media/image137.wmf"/><Relationship Id="rId4" Type="http://schemas.openxmlformats.org/officeDocument/2006/relationships/image" Target="../media/image134.wmf"/><Relationship Id="rId9" Type="http://schemas.openxmlformats.org/officeDocument/2006/relationships/oleObject" Target="../embeddings/oleObject136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wmf"/><Relationship Id="rId13" Type="http://schemas.openxmlformats.org/officeDocument/2006/relationships/oleObject" Target="../embeddings/oleObject142.bin"/><Relationship Id="rId18" Type="http://schemas.openxmlformats.org/officeDocument/2006/relationships/image" Target="../media/image145.wmf"/><Relationship Id="rId3" Type="http://schemas.openxmlformats.org/officeDocument/2006/relationships/oleObject" Target="../embeddings/oleObject137.bin"/><Relationship Id="rId7" Type="http://schemas.openxmlformats.org/officeDocument/2006/relationships/oleObject" Target="../embeddings/oleObject139.bin"/><Relationship Id="rId12" Type="http://schemas.openxmlformats.org/officeDocument/2006/relationships/image" Target="../media/image142.wmf"/><Relationship Id="rId17" Type="http://schemas.openxmlformats.org/officeDocument/2006/relationships/oleObject" Target="../embeddings/oleObject144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44.wmf"/><Relationship Id="rId20" Type="http://schemas.openxmlformats.org/officeDocument/2006/relationships/image" Target="../media/image146.wmf"/><Relationship Id="rId1" Type="http://schemas.openxmlformats.org/officeDocument/2006/relationships/vmlDrawing" Target="../drawings/vmlDrawing25.vml"/><Relationship Id="rId6" Type="http://schemas.openxmlformats.org/officeDocument/2006/relationships/image" Target="../media/image139.wmf"/><Relationship Id="rId11" Type="http://schemas.openxmlformats.org/officeDocument/2006/relationships/oleObject" Target="../embeddings/oleObject141.bin"/><Relationship Id="rId5" Type="http://schemas.openxmlformats.org/officeDocument/2006/relationships/oleObject" Target="../embeddings/oleObject138.bin"/><Relationship Id="rId15" Type="http://schemas.openxmlformats.org/officeDocument/2006/relationships/oleObject" Target="../embeddings/oleObject143.bin"/><Relationship Id="rId10" Type="http://schemas.openxmlformats.org/officeDocument/2006/relationships/image" Target="../media/image141.wmf"/><Relationship Id="rId19" Type="http://schemas.openxmlformats.org/officeDocument/2006/relationships/oleObject" Target="../embeddings/oleObject145.bin"/><Relationship Id="rId4" Type="http://schemas.openxmlformats.org/officeDocument/2006/relationships/image" Target="../media/image138.wmf"/><Relationship Id="rId9" Type="http://schemas.openxmlformats.org/officeDocument/2006/relationships/oleObject" Target="../embeddings/oleObject140.bin"/><Relationship Id="rId14" Type="http://schemas.openxmlformats.org/officeDocument/2006/relationships/image" Target="../media/image143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9.wmf"/><Relationship Id="rId13" Type="http://schemas.openxmlformats.org/officeDocument/2006/relationships/oleObject" Target="../embeddings/oleObject151.bin"/><Relationship Id="rId18" Type="http://schemas.openxmlformats.org/officeDocument/2006/relationships/image" Target="../media/image146.wmf"/><Relationship Id="rId3" Type="http://schemas.openxmlformats.org/officeDocument/2006/relationships/oleObject" Target="../embeddings/oleObject146.bin"/><Relationship Id="rId7" Type="http://schemas.openxmlformats.org/officeDocument/2006/relationships/oleObject" Target="../embeddings/oleObject148.bin"/><Relationship Id="rId12" Type="http://schemas.openxmlformats.org/officeDocument/2006/relationships/image" Target="../media/image151.wmf"/><Relationship Id="rId17" Type="http://schemas.openxmlformats.org/officeDocument/2006/relationships/oleObject" Target="../embeddings/oleObject153.bin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45.wmf"/><Relationship Id="rId1" Type="http://schemas.openxmlformats.org/officeDocument/2006/relationships/vmlDrawing" Target="../drawings/vmlDrawing26.vml"/><Relationship Id="rId6" Type="http://schemas.openxmlformats.org/officeDocument/2006/relationships/image" Target="../media/image148.wmf"/><Relationship Id="rId11" Type="http://schemas.openxmlformats.org/officeDocument/2006/relationships/oleObject" Target="../embeddings/oleObject150.bin"/><Relationship Id="rId5" Type="http://schemas.openxmlformats.org/officeDocument/2006/relationships/oleObject" Target="../embeddings/oleObject147.bin"/><Relationship Id="rId15" Type="http://schemas.openxmlformats.org/officeDocument/2006/relationships/oleObject" Target="../embeddings/oleObject152.bin"/><Relationship Id="rId10" Type="http://schemas.openxmlformats.org/officeDocument/2006/relationships/image" Target="../media/image150.wmf"/><Relationship Id="rId4" Type="http://schemas.openxmlformats.org/officeDocument/2006/relationships/image" Target="../media/image147.wmf"/><Relationship Id="rId9" Type="http://schemas.openxmlformats.org/officeDocument/2006/relationships/oleObject" Target="../embeddings/oleObject149.bin"/><Relationship Id="rId14" Type="http://schemas.openxmlformats.org/officeDocument/2006/relationships/image" Target="../media/image144.wmf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4.wmf"/><Relationship Id="rId3" Type="http://schemas.openxmlformats.org/officeDocument/2006/relationships/oleObject" Target="../embeddings/oleObject154.bin"/><Relationship Id="rId7" Type="http://schemas.openxmlformats.org/officeDocument/2006/relationships/oleObject" Target="../embeddings/oleObject156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153.wmf"/><Relationship Id="rId5" Type="http://schemas.openxmlformats.org/officeDocument/2006/relationships/oleObject" Target="../embeddings/oleObject155.bin"/><Relationship Id="rId10" Type="http://schemas.openxmlformats.org/officeDocument/2006/relationships/image" Target="../media/image155.wmf"/><Relationship Id="rId4" Type="http://schemas.openxmlformats.org/officeDocument/2006/relationships/image" Target="../media/image152.wmf"/><Relationship Id="rId9" Type="http://schemas.openxmlformats.org/officeDocument/2006/relationships/oleObject" Target="../embeddings/oleObject157.bin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8.wmf"/><Relationship Id="rId3" Type="http://schemas.openxmlformats.org/officeDocument/2006/relationships/oleObject" Target="../embeddings/oleObject158.bin"/><Relationship Id="rId7" Type="http://schemas.openxmlformats.org/officeDocument/2006/relationships/oleObject" Target="../embeddings/oleObject160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8.vml"/><Relationship Id="rId6" Type="http://schemas.openxmlformats.org/officeDocument/2006/relationships/image" Target="../media/image157.wmf"/><Relationship Id="rId5" Type="http://schemas.openxmlformats.org/officeDocument/2006/relationships/oleObject" Target="../embeddings/oleObject159.bin"/><Relationship Id="rId10" Type="http://schemas.openxmlformats.org/officeDocument/2006/relationships/image" Target="../media/image159.wmf"/><Relationship Id="rId4" Type="http://schemas.openxmlformats.org/officeDocument/2006/relationships/image" Target="../media/image156.wmf"/><Relationship Id="rId9" Type="http://schemas.openxmlformats.org/officeDocument/2006/relationships/oleObject" Target="../embeddings/oleObject161.bin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2.wmf"/><Relationship Id="rId13" Type="http://schemas.openxmlformats.org/officeDocument/2006/relationships/oleObject" Target="../embeddings/oleObject167.bin"/><Relationship Id="rId18" Type="http://schemas.openxmlformats.org/officeDocument/2006/relationships/image" Target="../media/image167.wmf"/><Relationship Id="rId26" Type="http://schemas.openxmlformats.org/officeDocument/2006/relationships/image" Target="../media/image171.wmf"/><Relationship Id="rId3" Type="http://schemas.openxmlformats.org/officeDocument/2006/relationships/oleObject" Target="../embeddings/oleObject162.bin"/><Relationship Id="rId21" Type="http://schemas.openxmlformats.org/officeDocument/2006/relationships/oleObject" Target="../embeddings/oleObject171.bin"/><Relationship Id="rId7" Type="http://schemas.openxmlformats.org/officeDocument/2006/relationships/oleObject" Target="../embeddings/oleObject164.bin"/><Relationship Id="rId12" Type="http://schemas.openxmlformats.org/officeDocument/2006/relationships/image" Target="../media/image164.wmf"/><Relationship Id="rId17" Type="http://schemas.openxmlformats.org/officeDocument/2006/relationships/oleObject" Target="../embeddings/oleObject169.bin"/><Relationship Id="rId25" Type="http://schemas.openxmlformats.org/officeDocument/2006/relationships/oleObject" Target="../embeddings/oleObject173.bin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166.wmf"/><Relationship Id="rId20" Type="http://schemas.openxmlformats.org/officeDocument/2006/relationships/image" Target="../media/image168.wmf"/><Relationship Id="rId1" Type="http://schemas.openxmlformats.org/officeDocument/2006/relationships/vmlDrawing" Target="../drawings/vmlDrawing29.vml"/><Relationship Id="rId6" Type="http://schemas.openxmlformats.org/officeDocument/2006/relationships/image" Target="../media/image161.wmf"/><Relationship Id="rId11" Type="http://schemas.openxmlformats.org/officeDocument/2006/relationships/oleObject" Target="../embeddings/oleObject166.bin"/><Relationship Id="rId24" Type="http://schemas.openxmlformats.org/officeDocument/2006/relationships/image" Target="../media/image170.wmf"/><Relationship Id="rId5" Type="http://schemas.openxmlformats.org/officeDocument/2006/relationships/oleObject" Target="../embeddings/oleObject163.bin"/><Relationship Id="rId15" Type="http://schemas.openxmlformats.org/officeDocument/2006/relationships/oleObject" Target="../embeddings/oleObject168.bin"/><Relationship Id="rId23" Type="http://schemas.openxmlformats.org/officeDocument/2006/relationships/oleObject" Target="../embeddings/oleObject172.bin"/><Relationship Id="rId28" Type="http://schemas.openxmlformats.org/officeDocument/2006/relationships/image" Target="../media/image172.wmf"/><Relationship Id="rId10" Type="http://schemas.openxmlformats.org/officeDocument/2006/relationships/image" Target="../media/image163.wmf"/><Relationship Id="rId19" Type="http://schemas.openxmlformats.org/officeDocument/2006/relationships/oleObject" Target="../embeddings/oleObject170.bin"/><Relationship Id="rId4" Type="http://schemas.openxmlformats.org/officeDocument/2006/relationships/image" Target="../media/image160.wmf"/><Relationship Id="rId9" Type="http://schemas.openxmlformats.org/officeDocument/2006/relationships/oleObject" Target="../embeddings/oleObject165.bin"/><Relationship Id="rId14" Type="http://schemas.openxmlformats.org/officeDocument/2006/relationships/image" Target="../media/image165.wmf"/><Relationship Id="rId22" Type="http://schemas.openxmlformats.org/officeDocument/2006/relationships/image" Target="../media/image169.wmf"/><Relationship Id="rId27" Type="http://schemas.openxmlformats.org/officeDocument/2006/relationships/oleObject" Target="../embeddings/oleObject174.bin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5.wmf"/><Relationship Id="rId13" Type="http://schemas.openxmlformats.org/officeDocument/2006/relationships/oleObject" Target="../embeddings/oleObject180.bin"/><Relationship Id="rId18" Type="http://schemas.openxmlformats.org/officeDocument/2006/relationships/image" Target="../media/image180.wmf"/><Relationship Id="rId26" Type="http://schemas.openxmlformats.org/officeDocument/2006/relationships/image" Target="../media/image184.wmf"/><Relationship Id="rId3" Type="http://schemas.openxmlformats.org/officeDocument/2006/relationships/oleObject" Target="../embeddings/oleObject175.bin"/><Relationship Id="rId21" Type="http://schemas.openxmlformats.org/officeDocument/2006/relationships/oleObject" Target="../embeddings/oleObject184.bin"/><Relationship Id="rId7" Type="http://schemas.openxmlformats.org/officeDocument/2006/relationships/oleObject" Target="../embeddings/oleObject177.bin"/><Relationship Id="rId12" Type="http://schemas.openxmlformats.org/officeDocument/2006/relationships/image" Target="../media/image177.wmf"/><Relationship Id="rId17" Type="http://schemas.openxmlformats.org/officeDocument/2006/relationships/oleObject" Target="../embeddings/oleObject182.bin"/><Relationship Id="rId25" Type="http://schemas.openxmlformats.org/officeDocument/2006/relationships/oleObject" Target="../embeddings/oleObject186.bin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179.wmf"/><Relationship Id="rId20" Type="http://schemas.openxmlformats.org/officeDocument/2006/relationships/image" Target="../media/image181.wmf"/><Relationship Id="rId1" Type="http://schemas.openxmlformats.org/officeDocument/2006/relationships/vmlDrawing" Target="../drawings/vmlDrawing30.vml"/><Relationship Id="rId6" Type="http://schemas.openxmlformats.org/officeDocument/2006/relationships/image" Target="../media/image174.wmf"/><Relationship Id="rId11" Type="http://schemas.openxmlformats.org/officeDocument/2006/relationships/oleObject" Target="../embeddings/oleObject179.bin"/><Relationship Id="rId24" Type="http://schemas.openxmlformats.org/officeDocument/2006/relationships/image" Target="../media/image183.wmf"/><Relationship Id="rId5" Type="http://schemas.openxmlformats.org/officeDocument/2006/relationships/oleObject" Target="../embeddings/oleObject176.bin"/><Relationship Id="rId15" Type="http://schemas.openxmlformats.org/officeDocument/2006/relationships/oleObject" Target="../embeddings/oleObject181.bin"/><Relationship Id="rId23" Type="http://schemas.openxmlformats.org/officeDocument/2006/relationships/oleObject" Target="../embeddings/oleObject185.bin"/><Relationship Id="rId28" Type="http://schemas.openxmlformats.org/officeDocument/2006/relationships/image" Target="../media/image185.wmf"/><Relationship Id="rId10" Type="http://schemas.openxmlformats.org/officeDocument/2006/relationships/image" Target="../media/image176.wmf"/><Relationship Id="rId19" Type="http://schemas.openxmlformats.org/officeDocument/2006/relationships/oleObject" Target="../embeddings/oleObject183.bin"/><Relationship Id="rId4" Type="http://schemas.openxmlformats.org/officeDocument/2006/relationships/image" Target="../media/image173.wmf"/><Relationship Id="rId9" Type="http://schemas.openxmlformats.org/officeDocument/2006/relationships/oleObject" Target="../embeddings/oleObject178.bin"/><Relationship Id="rId14" Type="http://schemas.openxmlformats.org/officeDocument/2006/relationships/image" Target="../media/image178.wmf"/><Relationship Id="rId22" Type="http://schemas.openxmlformats.org/officeDocument/2006/relationships/image" Target="../media/image182.wmf"/><Relationship Id="rId27" Type="http://schemas.openxmlformats.org/officeDocument/2006/relationships/oleObject" Target="../embeddings/oleObject187.bin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8.wmf"/><Relationship Id="rId3" Type="http://schemas.openxmlformats.org/officeDocument/2006/relationships/oleObject" Target="../embeddings/oleObject188.bin"/><Relationship Id="rId7" Type="http://schemas.openxmlformats.org/officeDocument/2006/relationships/oleObject" Target="../embeddings/oleObject19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1.vml"/><Relationship Id="rId6" Type="http://schemas.openxmlformats.org/officeDocument/2006/relationships/image" Target="../media/image187.wmf"/><Relationship Id="rId5" Type="http://schemas.openxmlformats.org/officeDocument/2006/relationships/oleObject" Target="../embeddings/oleObject189.bin"/><Relationship Id="rId10" Type="http://schemas.openxmlformats.org/officeDocument/2006/relationships/image" Target="../media/image189.wmf"/><Relationship Id="rId4" Type="http://schemas.openxmlformats.org/officeDocument/2006/relationships/image" Target="../media/image186.wmf"/><Relationship Id="rId9" Type="http://schemas.openxmlformats.org/officeDocument/2006/relationships/oleObject" Target="../embeddings/oleObject19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0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7.wmf"/><Relationship Id="rId12" Type="http://schemas.openxmlformats.org/officeDocument/2006/relationships/oleObject" Target="../embeddings/oleObject10.bin"/><Relationship Id="rId1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1.bin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2.wmf"/><Relationship Id="rId13" Type="http://schemas.openxmlformats.org/officeDocument/2006/relationships/oleObject" Target="../embeddings/oleObject197.bin"/><Relationship Id="rId18" Type="http://schemas.openxmlformats.org/officeDocument/2006/relationships/image" Target="../media/image197.wmf"/><Relationship Id="rId26" Type="http://schemas.openxmlformats.org/officeDocument/2006/relationships/image" Target="../media/image201.wmf"/><Relationship Id="rId3" Type="http://schemas.openxmlformats.org/officeDocument/2006/relationships/oleObject" Target="../embeddings/oleObject192.bin"/><Relationship Id="rId21" Type="http://schemas.openxmlformats.org/officeDocument/2006/relationships/oleObject" Target="../embeddings/oleObject201.bin"/><Relationship Id="rId7" Type="http://schemas.openxmlformats.org/officeDocument/2006/relationships/oleObject" Target="../embeddings/oleObject194.bin"/><Relationship Id="rId12" Type="http://schemas.openxmlformats.org/officeDocument/2006/relationships/image" Target="../media/image194.wmf"/><Relationship Id="rId17" Type="http://schemas.openxmlformats.org/officeDocument/2006/relationships/oleObject" Target="../embeddings/oleObject199.bin"/><Relationship Id="rId25" Type="http://schemas.openxmlformats.org/officeDocument/2006/relationships/oleObject" Target="../embeddings/oleObject203.bin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196.wmf"/><Relationship Id="rId20" Type="http://schemas.openxmlformats.org/officeDocument/2006/relationships/image" Target="../media/image198.wmf"/><Relationship Id="rId1" Type="http://schemas.openxmlformats.org/officeDocument/2006/relationships/vmlDrawing" Target="../drawings/vmlDrawing32.vml"/><Relationship Id="rId6" Type="http://schemas.openxmlformats.org/officeDocument/2006/relationships/image" Target="../media/image191.wmf"/><Relationship Id="rId11" Type="http://schemas.openxmlformats.org/officeDocument/2006/relationships/oleObject" Target="../embeddings/oleObject196.bin"/><Relationship Id="rId24" Type="http://schemas.openxmlformats.org/officeDocument/2006/relationships/image" Target="../media/image200.wmf"/><Relationship Id="rId5" Type="http://schemas.openxmlformats.org/officeDocument/2006/relationships/oleObject" Target="../embeddings/oleObject193.bin"/><Relationship Id="rId15" Type="http://schemas.openxmlformats.org/officeDocument/2006/relationships/oleObject" Target="../embeddings/oleObject198.bin"/><Relationship Id="rId23" Type="http://schemas.openxmlformats.org/officeDocument/2006/relationships/oleObject" Target="../embeddings/oleObject202.bin"/><Relationship Id="rId28" Type="http://schemas.openxmlformats.org/officeDocument/2006/relationships/image" Target="../media/image202.wmf"/><Relationship Id="rId10" Type="http://schemas.openxmlformats.org/officeDocument/2006/relationships/image" Target="../media/image193.wmf"/><Relationship Id="rId19" Type="http://schemas.openxmlformats.org/officeDocument/2006/relationships/oleObject" Target="../embeddings/oleObject200.bin"/><Relationship Id="rId4" Type="http://schemas.openxmlformats.org/officeDocument/2006/relationships/image" Target="../media/image190.wmf"/><Relationship Id="rId9" Type="http://schemas.openxmlformats.org/officeDocument/2006/relationships/oleObject" Target="../embeddings/oleObject195.bin"/><Relationship Id="rId14" Type="http://schemas.openxmlformats.org/officeDocument/2006/relationships/image" Target="../media/image195.wmf"/><Relationship Id="rId22" Type="http://schemas.openxmlformats.org/officeDocument/2006/relationships/image" Target="../media/image199.wmf"/><Relationship Id="rId27" Type="http://schemas.openxmlformats.org/officeDocument/2006/relationships/oleObject" Target="../embeddings/oleObject204.bin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4.wmf"/><Relationship Id="rId13" Type="http://schemas.openxmlformats.org/officeDocument/2006/relationships/oleObject" Target="../embeddings/oleObject210.bin"/><Relationship Id="rId18" Type="http://schemas.openxmlformats.org/officeDocument/2006/relationships/image" Target="../media/image209.wmf"/><Relationship Id="rId26" Type="http://schemas.openxmlformats.org/officeDocument/2006/relationships/image" Target="../media/image213.wmf"/><Relationship Id="rId3" Type="http://schemas.openxmlformats.org/officeDocument/2006/relationships/oleObject" Target="../embeddings/oleObject205.bin"/><Relationship Id="rId21" Type="http://schemas.openxmlformats.org/officeDocument/2006/relationships/oleObject" Target="../embeddings/oleObject214.bin"/><Relationship Id="rId7" Type="http://schemas.openxmlformats.org/officeDocument/2006/relationships/oleObject" Target="../embeddings/oleObject207.bin"/><Relationship Id="rId12" Type="http://schemas.openxmlformats.org/officeDocument/2006/relationships/image" Target="../media/image206.wmf"/><Relationship Id="rId17" Type="http://schemas.openxmlformats.org/officeDocument/2006/relationships/oleObject" Target="../embeddings/oleObject212.bin"/><Relationship Id="rId25" Type="http://schemas.openxmlformats.org/officeDocument/2006/relationships/oleObject" Target="../embeddings/oleObject216.bin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208.wmf"/><Relationship Id="rId20" Type="http://schemas.openxmlformats.org/officeDocument/2006/relationships/image" Target="../media/image210.wmf"/><Relationship Id="rId1" Type="http://schemas.openxmlformats.org/officeDocument/2006/relationships/vmlDrawing" Target="../drawings/vmlDrawing33.vml"/><Relationship Id="rId6" Type="http://schemas.openxmlformats.org/officeDocument/2006/relationships/image" Target="../media/image203.wmf"/><Relationship Id="rId11" Type="http://schemas.openxmlformats.org/officeDocument/2006/relationships/oleObject" Target="../embeddings/oleObject209.bin"/><Relationship Id="rId24" Type="http://schemas.openxmlformats.org/officeDocument/2006/relationships/image" Target="../media/image212.wmf"/><Relationship Id="rId5" Type="http://schemas.openxmlformats.org/officeDocument/2006/relationships/oleObject" Target="../embeddings/oleObject206.bin"/><Relationship Id="rId15" Type="http://schemas.openxmlformats.org/officeDocument/2006/relationships/oleObject" Target="../embeddings/oleObject211.bin"/><Relationship Id="rId23" Type="http://schemas.openxmlformats.org/officeDocument/2006/relationships/oleObject" Target="../embeddings/oleObject215.bin"/><Relationship Id="rId28" Type="http://schemas.openxmlformats.org/officeDocument/2006/relationships/image" Target="../media/image214.wmf"/><Relationship Id="rId10" Type="http://schemas.openxmlformats.org/officeDocument/2006/relationships/image" Target="../media/image205.wmf"/><Relationship Id="rId19" Type="http://schemas.openxmlformats.org/officeDocument/2006/relationships/oleObject" Target="../embeddings/oleObject213.bin"/><Relationship Id="rId4" Type="http://schemas.openxmlformats.org/officeDocument/2006/relationships/image" Target="../media/image190.wmf"/><Relationship Id="rId9" Type="http://schemas.openxmlformats.org/officeDocument/2006/relationships/oleObject" Target="../embeddings/oleObject208.bin"/><Relationship Id="rId14" Type="http://schemas.openxmlformats.org/officeDocument/2006/relationships/image" Target="../media/image207.wmf"/><Relationship Id="rId22" Type="http://schemas.openxmlformats.org/officeDocument/2006/relationships/image" Target="../media/image211.wmf"/><Relationship Id="rId27" Type="http://schemas.openxmlformats.org/officeDocument/2006/relationships/oleObject" Target="../embeddings/oleObject217.bin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7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3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5" Type="http://schemas.openxmlformats.org/officeDocument/2006/relationships/image" Target="../media/image24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2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36.wmf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5" Type="http://schemas.openxmlformats.org/officeDocument/2006/relationships/image" Target="../media/image37.wmf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3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914401"/>
            <a:ext cx="7315200" cy="8382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Using Distribution with Polynomials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582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9144000" cy="71596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1809366"/>
              </p:ext>
            </p:extLst>
          </p:nvPr>
        </p:nvGraphicFramePr>
        <p:xfrm>
          <a:off x="2849563" y="850900"/>
          <a:ext cx="337502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588" name="Equation" r:id="rId4" imgW="1434960" imgH="215640" progId="Equation.DSMT4">
                  <p:embed/>
                </p:oleObj>
              </mc:Choice>
              <mc:Fallback>
                <p:oleObj name="Equation" r:id="rId4" imgW="14349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9563" y="850900"/>
                        <a:ext cx="3375025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0630682"/>
              </p:ext>
            </p:extLst>
          </p:nvPr>
        </p:nvGraphicFramePr>
        <p:xfrm>
          <a:off x="2571750" y="2603500"/>
          <a:ext cx="3884613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589" name="Equation" r:id="rId6" imgW="1650960" imgH="215640" progId="Equation.DSMT4">
                  <p:embed/>
                </p:oleObj>
              </mc:Choice>
              <mc:Fallback>
                <p:oleObj name="Equation" r:id="rId6" imgW="16509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2603500"/>
                        <a:ext cx="3884613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1694368"/>
              </p:ext>
            </p:extLst>
          </p:nvPr>
        </p:nvGraphicFramePr>
        <p:xfrm>
          <a:off x="3336925" y="4373563"/>
          <a:ext cx="2608263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590" name="Equation" r:id="rId8" imgW="1079280" imgH="190440" progId="Equation.DSMT4">
                  <p:embed/>
                </p:oleObj>
              </mc:Choice>
              <mc:Fallback>
                <p:oleObj name="Equation" r:id="rId8" imgW="10792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6925" y="4373563"/>
                        <a:ext cx="2608263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7139074"/>
              </p:ext>
            </p:extLst>
          </p:nvPr>
        </p:nvGraphicFramePr>
        <p:xfrm>
          <a:off x="2864139" y="1418071"/>
          <a:ext cx="3345295" cy="987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591" name="Equation" r:id="rId10" imgW="1422360" imgH="419040" progId="Equation.DSMT4">
                  <p:embed/>
                </p:oleObj>
              </mc:Choice>
              <mc:Fallback>
                <p:oleObj name="Equation" r:id="rId10" imgW="142236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4139" y="1418071"/>
                        <a:ext cx="3345295" cy="9871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9098631"/>
              </p:ext>
            </p:extLst>
          </p:nvPr>
        </p:nvGraphicFramePr>
        <p:xfrm>
          <a:off x="3613641" y="5029200"/>
          <a:ext cx="2057190" cy="82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592" name="Equation" r:id="rId12" imgW="850680" imgH="342720" progId="Equation.DSMT4">
                  <p:embed/>
                </p:oleObj>
              </mc:Choice>
              <mc:Fallback>
                <p:oleObj name="Equation" r:id="rId12" imgW="85068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3641" y="5029200"/>
                        <a:ext cx="2057190" cy="829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3495169"/>
              </p:ext>
            </p:extLst>
          </p:nvPr>
        </p:nvGraphicFramePr>
        <p:xfrm>
          <a:off x="2590800" y="3143250"/>
          <a:ext cx="3825875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593" name="Equation" r:id="rId14" imgW="1625400" imgH="444240" progId="Equation.DSMT4">
                  <p:embed/>
                </p:oleObj>
              </mc:Choice>
              <mc:Fallback>
                <p:oleObj name="Equation" r:id="rId14" imgW="162540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143250"/>
                        <a:ext cx="3825875" cy="104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448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2838255"/>
              </p:ext>
            </p:extLst>
          </p:nvPr>
        </p:nvGraphicFramePr>
        <p:xfrm>
          <a:off x="2209800" y="3276600"/>
          <a:ext cx="5148263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465" name="Equation" r:id="rId4" imgW="2387520" imgH="215640" progId="Equation.DSMT4">
                  <p:embed/>
                </p:oleObj>
              </mc:Choice>
              <mc:Fallback>
                <p:oleObj name="Equation" r:id="rId4" imgW="238752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09800" y="3276600"/>
                        <a:ext cx="5148263" cy="465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1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9144000" cy="71596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4588669"/>
              </p:ext>
            </p:extLst>
          </p:nvPr>
        </p:nvGraphicFramePr>
        <p:xfrm>
          <a:off x="2460625" y="5037138"/>
          <a:ext cx="4697413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466" name="Equation" r:id="rId6" imgW="1981080" imgH="419040" progId="Equation.DSMT4">
                  <p:embed/>
                </p:oleObj>
              </mc:Choice>
              <mc:Fallback>
                <p:oleObj name="Equation" r:id="rId6" imgW="198108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625" y="5037138"/>
                        <a:ext cx="4697413" cy="993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6135011"/>
              </p:ext>
            </p:extLst>
          </p:nvPr>
        </p:nvGraphicFramePr>
        <p:xfrm>
          <a:off x="2895600" y="1600200"/>
          <a:ext cx="3338512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467" name="Equation" r:id="rId8" imgW="1485720" imgH="419040" progId="Equation.DSMT4">
                  <p:embed/>
                </p:oleObj>
              </mc:Choice>
              <mc:Fallback>
                <p:oleObj name="Equation" r:id="rId8" imgW="148572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600200"/>
                        <a:ext cx="3338512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5163181"/>
              </p:ext>
            </p:extLst>
          </p:nvPr>
        </p:nvGraphicFramePr>
        <p:xfrm>
          <a:off x="2243138" y="2671763"/>
          <a:ext cx="506412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468" name="Equation" r:id="rId10" imgW="2349360" imgH="215640" progId="Equation.DSMT4">
                  <p:embed/>
                </p:oleObj>
              </mc:Choice>
              <mc:Fallback>
                <p:oleObj name="Equation" r:id="rId10" imgW="234936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243138" y="2671763"/>
                        <a:ext cx="5064125" cy="466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3637915"/>
              </p:ext>
            </p:extLst>
          </p:nvPr>
        </p:nvGraphicFramePr>
        <p:xfrm>
          <a:off x="2786063" y="1000125"/>
          <a:ext cx="3567112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469" name="Equation" r:id="rId12" imgW="1587240" imgH="215640" progId="Equation.DSMT4">
                  <p:embed/>
                </p:oleObj>
              </mc:Choice>
              <mc:Fallback>
                <p:oleObj name="Equation" r:id="rId12" imgW="15872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63" y="1000125"/>
                        <a:ext cx="3567112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1182108"/>
              </p:ext>
            </p:extLst>
          </p:nvPr>
        </p:nvGraphicFramePr>
        <p:xfrm>
          <a:off x="1947863" y="4510088"/>
          <a:ext cx="5722937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470" name="Equation" r:id="rId14" imgW="2412720" imgH="215640" progId="Equation.DSMT4">
                  <p:embed/>
                </p:oleObj>
              </mc:Choice>
              <mc:Fallback>
                <p:oleObj name="Equation" r:id="rId14" imgW="24127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863" y="4510088"/>
                        <a:ext cx="5722937" cy="512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4034958"/>
              </p:ext>
            </p:extLst>
          </p:nvPr>
        </p:nvGraphicFramePr>
        <p:xfrm>
          <a:off x="3962400" y="3810000"/>
          <a:ext cx="1998663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471" name="Equation" r:id="rId16" imgW="927000" imgH="215640" progId="Equation.DSMT4">
                  <p:embed/>
                </p:oleObj>
              </mc:Choice>
              <mc:Fallback>
                <p:oleObj name="Equation" r:id="rId16" imgW="927000" imgH="2156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810000"/>
                        <a:ext cx="1998663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629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914401"/>
            <a:ext cx="7315200" cy="8382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Using Distribution with Polynomials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811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52500" y="1066800"/>
            <a:ext cx="7239000" cy="7620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Polynomials and the Product Rule for Exponents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299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5034190"/>
              </p:ext>
            </p:extLst>
          </p:nvPr>
        </p:nvGraphicFramePr>
        <p:xfrm>
          <a:off x="2133600" y="533400"/>
          <a:ext cx="5334000" cy="15260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345" name="Document" r:id="rId4" imgW="6020085" imgH="1715698" progId="Word.Document.12">
                  <p:embed/>
                </p:oleObj>
              </mc:Choice>
              <mc:Fallback>
                <p:oleObj name="Document" r:id="rId4" imgW="6020085" imgH="171569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33600" y="533400"/>
                        <a:ext cx="5334000" cy="15260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4925435"/>
              </p:ext>
            </p:extLst>
          </p:nvPr>
        </p:nvGraphicFramePr>
        <p:xfrm>
          <a:off x="1981200" y="2286000"/>
          <a:ext cx="5265737" cy="16776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346" name="Document" r:id="rId7" imgW="5950176" imgH="1894214" progId="Word.Document.12">
                  <p:embed/>
                </p:oleObj>
              </mc:Choice>
              <mc:Fallback>
                <p:oleObj name="Document" r:id="rId7" imgW="5950176" imgH="189421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81200" y="2286000"/>
                        <a:ext cx="5265737" cy="16776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1097110"/>
              </p:ext>
            </p:extLst>
          </p:nvPr>
        </p:nvGraphicFramePr>
        <p:xfrm>
          <a:off x="1905000" y="3968295"/>
          <a:ext cx="5334000" cy="1728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347" name="Document" r:id="rId10" imgW="6020085" imgH="2023422" progId="Word.Document.12">
                  <p:embed/>
                </p:oleObj>
              </mc:Choice>
              <mc:Fallback>
                <p:oleObj name="Document" r:id="rId10" imgW="6020085" imgH="202342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905000" y="3968295"/>
                        <a:ext cx="5334000" cy="17281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7245" name="Picture 93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8120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4604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9952871"/>
              </p:ext>
            </p:extLst>
          </p:nvPr>
        </p:nvGraphicFramePr>
        <p:xfrm>
          <a:off x="3729779" y="1010793"/>
          <a:ext cx="1684443" cy="645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402" name="Equation" r:id="rId3" imgW="698400" imgH="266400" progId="Equation.DSMT4">
                  <p:embed/>
                </p:oleObj>
              </mc:Choice>
              <mc:Fallback>
                <p:oleObj name="Equation" r:id="rId3" imgW="69840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9779" y="1010793"/>
                        <a:ext cx="1684443" cy="6454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914400" y="381000"/>
            <a:ext cx="7315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7401971"/>
              </p:ext>
            </p:extLst>
          </p:nvPr>
        </p:nvGraphicFramePr>
        <p:xfrm>
          <a:off x="4037957" y="3089656"/>
          <a:ext cx="885523" cy="491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403" name="Equation" r:id="rId5" imgW="368280" imgH="203040" progId="Equation.DSMT4">
                  <p:embed/>
                </p:oleObj>
              </mc:Choice>
              <mc:Fallback>
                <p:oleObj name="Equation" r:id="rId5" imgW="3682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7957" y="3089656"/>
                        <a:ext cx="885523" cy="4917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0784576"/>
              </p:ext>
            </p:extLst>
          </p:nvPr>
        </p:nvGraphicFramePr>
        <p:xfrm>
          <a:off x="3624843" y="1718056"/>
          <a:ext cx="1895903" cy="491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404" name="Equation" r:id="rId7" imgW="787320" imgH="203040" progId="Equation.DSMT4">
                  <p:embed/>
                </p:oleObj>
              </mc:Choice>
              <mc:Fallback>
                <p:oleObj name="Equation" r:id="rId7" imgW="7873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4843" y="1718056"/>
                        <a:ext cx="1895903" cy="4917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6001633"/>
              </p:ext>
            </p:extLst>
          </p:nvPr>
        </p:nvGraphicFramePr>
        <p:xfrm>
          <a:off x="3411625" y="2326386"/>
          <a:ext cx="2322339" cy="645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405" name="Equation" r:id="rId9" imgW="965160" imgH="266400" progId="Equation.DSMT4">
                  <p:embed/>
                </p:oleObj>
              </mc:Choice>
              <mc:Fallback>
                <p:oleObj name="Equation" r:id="rId9" imgW="96516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1625" y="2326386"/>
                        <a:ext cx="2322339" cy="6454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035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3361403"/>
              </p:ext>
            </p:extLst>
          </p:nvPr>
        </p:nvGraphicFramePr>
        <p:xfrm>
          <a:off x="3438525" y="1062038"/>
          <a:ext cx="2266950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538" name="Equation" r:id="rId3" imgW="939600" imgH="203040" progId="Equation.DSMT4">
                  <p:embed/>
                </p:oleObj>
              </mc:Choice>
              <mc:Fallback>
                <p:oleObj name="Equation" r:id="rId3" imgW="939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8525" y="1062038"/>
                        <a:ext cx="2266950" cy="4905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8343133"/>
              </p:ext>
            </p:extLst>
          </p:nvPr>
        </p:nvGraphicFramePr>
        <p:xfrm>
          <a:off x="4220480" y="1613662"/>
          <a:ext cx="703041" cy="4302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539" name="Equation" r:id="rId5" imgW="291960" imgH="177480" progId="Equation.DSMT4">
                  <p:embed/>
                </p:oleObj>
              </mc:Choice>
              <mc:Fallback>
                <p:oleObj name="Equation" r:id="rId5" imgW="2919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0480" y="1613662"/>
                        <a:ext cx="703041" cy="4302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1156043"/>
              </p:ext>
            </p:extLst>
          </p:nvPr>
        </p:nvGraphicFramePr>
        <p:xfrm>
          <a:off x="3489325" y="2357438"/>
          <a:ext cx="2173288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540" name="Equation" r:id="rId7" imgW="901440" imgH="203040" progId="Equation.DSMT4">
                  <p:embed/>
                </p:oleObj>
              </mc:Choice>
              <mc:Fallback>
                <p:oleObj name="Equation" r:id="rId7" imgW="9014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9325" y="2357438"/>
                        <a:ext cx="2173288" cy="490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718903"/>
              </p:ext>
            </p:extLst>
          </p:nvPr>
        </p:nvGraphicFramePr>
        <p:xfrm>
          <a:off x="3563938" y="3087688"/>
          <a:ext cx="201612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541" name="Equation" r:id="rId9" imgW="838080" imgH="203040" progId="Equation.DSMT4">
                  <p:embed/>
                </p:oleObj>
              </mc:Choice>
              <mc:Fallback>
                <p:oleObj name="Equation" r:id="rId9" imgW="8380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3087688"/>
                        <a:ext cx="2016125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1421624"/>
              </p:ext>
            </p:extLst>
          </p:nvPr>
        </p:nvGraphicFramePr>
        <p:xfrm>
          <a:off x="3821113" y="3773488"/>
          <a:ext cx="1500187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542" name="Equation" r:id="rId11" imgW="622080" imgH="203040" progId="Equation.DSMT4">
                  <p:embed/>
                </p:oleObj>
              </mc:Choice>
              <mc:Fallback>
                <p:oleObj name="Equation" r:id="rId11" imgW="6220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1113" y="3773488"/>
                        <a:ext cx="1500187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3729261"/>
              </p:ext>
            </p:extLst>
          </p:nvPr>
        </p:nvGraphicFramePr>
        <p:xfrm>
          <a:off x="4205113" y="4385056"/>
          <a:ext cx="733775" cy="491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543" name="Equation" r:id="rId13" imgW="304560" imgH="203040" progId="Equation.DSMT4">
                  <p:embed/>
                </p:oleObj>
              </mc:Choice>
              <mc:Fallback>
                <p:oleObj name="Equation" r:id="rId13" imgW="304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5113" y="4385056"/>
                        <a:ext cx="733775" cy="4917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381000"/>
            <a:ext cx="7315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061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5681762"/>
              </p:ext>
            </p:extLst>
          </p:nvPr>
        </p:nvGraphicFramePr>
        <p:xfrm>
          <a:off x="3240088" y="1062038"/>
          <a:ext cx="266382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0730" name="Equation" r:id="rId3" imgW="1104840" imgH="203040" progId="Equation.DSMT4">
                  <p:embed/>
                </p:oleObj>
              </mc:Choice>
              <mc:Fallback>
                <p:oleObj name="Equation" r:id="rId3" imgW="11048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0088" y="1062038"/>
                        <a:ext cx="2663825" cy="4921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2717394"/>
              </p:ext>
            </p:extLst>
          </p:nvPr>
        </p:nvGraphicFramePr>
        <p:xfrm>
          <a:off x="3930428" y="1611757"/>
          <a:ext cx="1283145" cy="4610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0731" name="Equation" r:id="rId5" imgW="533160" imgH="190440" progId="Equation.DSMT4">
                  <p:embed/>
                </p:oleObj>
              </mc:Choice>
              <mc:Fallback>
                <p:oleObj name="Equation" r:id="rId5" imgW="53316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0428" y="1611757"/>
                        <a:ext cx="1283145" cy="46101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3479283"/>
              </p:ext>
            </p:extLst>
          </p:nvPr>
        </p:nvGraphicFramePr>
        <p:xfrm>
          <a:off x="4235847" y="2068957"/>
          <a:ext cx="672307" cy="4610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0732" name="Equation" r:id="rId7" imgW="279360" imgH="190440" progId="Equation.DSMT4">
                  <p:embed/>
                </p:oleObj>
              </mc:Choice>
              <mc:Fallback>
                <p:oleObj name="Equation" r:id="rId7" imgW="27936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5847" y="2068957"/>
                        <a:ext cx="672307" cy="46101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6844485"/>
              </p:ext>
            </p:extLst>
          </p:nvPr>
        </p:nvGraphicFramePr>
        <p:xfrm>
          <a:off x="2759075" y="2814638"/>
          <a:ext cx="3582988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0733" name="Equation" r:id="rId9" imgW="1485720" imgH="203040" progId="Equation.DSMT4">
                  <p:embed/>
                </p:oleObj>
              </mc:Choice>
              <mc:Fallback>
                <p:oleObj name="Equation" r:id="rId9" imgW="14857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9075" y="2814638"/>
                        <a:ext cx="3582988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7404453"/>
              </p:ext>
            </p:extLst>
          </p:nvPr>
        </p:nvGraphicFramePr>
        <p:xfrm>
          <a:off x="3600863" y="3348990"/>
          <a:ext cx="1897825" cy="491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0734" name="Equation" r:id="rId11" imgW="787320" imgH="203040" progId="Equation.DSMT4">
                  <p:embed/>
                </p:oleObj>
              </mc:Choice>
              <mc:Fallback>
                <p:oleObj name="Equation" r:id="rId11" imgW="7873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0863" y="3348990"/>
                        <a:ext cx="1897825" cy="4917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7864926"/>
              </p:ext>
            </p:extLst>
          </p:nvPr>
        </p:nvGraphicFramePr>
        <p:xfrm>
          <a:off x="4184642" y="3806190"/>
          <a:ext cx="731854" cy="491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0735" name="Equation" r:id="rId13" imgW="304560" imgH="203040" progId="Equation.DSMT4">
                  <p:embed/>
                </p:oleObj>
              </mc:Choice>
              <mc:Fallback>
                <p:oleObj name="Equation" r:id="rId13" imgW="304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4642" y="3806190"/>
                        <a:ext cx="731854" cy="4917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9730073"/>
              </p:ext>
            </p:extLst>
          </p:nvPr>
        </p:nvGraphicFramePr>
        <p:xfrm>
          <a:off x="2476500" y="4567238"/>
          <a:ext cx="4078288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0736" name="Equation" r:id="rId15" imgW="1688760" imgH="203040" progId="Equation.DSMT4">
                  <p:embed/>
                </p:oleObj>
              </mc:Choice>
              <mc:Fallback>
                <p:oleObj name="Equation" r:id="rId15" imgW="16887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4567238"/>
                        <a:ext cx="4078288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643150"/>
              </p:ext>
            </p:extLst>
          </p:nvPr>
        </p:nvGraphicFramePr>
        <p:xfrm>
          <a:off x="3458535" y="5116957"/>
          <a:ext cx="2111042" cy="4610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0737" name="Equation" r:id="rId17" imgW="876240" imgH="190440" progId="Equation.DSMT4">
                  <p:embed/>
                </p:oleObj>
              </mc:Choice>
              <mc:Fallback>
                <p:oleObj name="Equation" r:id="rId17" imgW="8762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8535" y="5116957"/>
                        <a:ext cx="2111042" cy="4610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9040737"/>
              </p:ext>
            </p:extLst>
          </p:nvPr>
        </p:nvGraphicFramePr>
        <p:xfrm>
          <a:off x="4317000" y="5589524"/>
          <a:ext cx="395701" cy="4302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0738" name="Equation" r:id="rId19" imgW="164880" imgH="177480" progId="Equation.DSMT4">
                  <p:embed/>
                </p:oleObj>
              </mc:Choice>
              <mc:Fallback>
                <p:oleObj name="Equation" r:id="rId19" imgW="1648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7000" y="5589524"/>
                        <a:ext cx="395701" cy="4302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914400" y="381000"/>
            <a:ext cx="7315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549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7391165"/>
              </p:ext>
            </p:extLst>
          </p:nvPr>
        </p:nvGraphicFramePr>
        <p:xfrm>
          <a:off x="2416175" y="1125538"/>
          <a:ext cx="4484688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862" name="Equation" r:id="rId3" imgW="1688760" imgH="203040" progId="Equation.DSMT4">
                  <p:embed/>
                </p:oleObj>
              </mc:Choice>
              <mc:Fallback>
                <p:oleObj name="Equation" r:id="rId3" imgW="16887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6175" y="1125538"/>
                        <a:ext cx="4484688" cy="541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0276729"/>
              </p:ext>
            </p:extLst>
          </p:nvPr>
        </p:nvGraphicFramePr>
        <p:xfrm>
          <a:off x="3529403" y="1821282"/>
          <a:ext cx="2256645" cy="5409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863" name="Equation" r:id="rId5" imgW="850680" imgH="203040" progId="Equation.DSMT4">
                  <p:embed/>
                </p:oleObj>
              </mc:Choice>
              <mc:Fallback>
                <p:oleObj name="Equation" r:id="rId5" imgW="8506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9403" y="1821282"/>
                        <a:ext cx="2256645" cy="5409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7003396"/>
              </p:ext>
            </p:extLst>
          </p:nvPr>
        </p:nvGraphicFramePr>
        <p:xfrm>
          <a:off x="4256000" y="2507082"/>
          <a:ext cx="805039" cy="5409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864" name="Equation" r:id="rId7" imgW="304560" imgH="203040" progId="Equation.DSMT4">
                  <p:embed/>
                </p:oleObj>
              </mc:Choice>
              <mc:Fallback>
                <p:oleObj name="Equation" r:id="rId7" imgW="304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6000" y="2507082"/>
                        <a:ext cx="805039" cy="5409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14400" y="381000"/>
            <a:ext cx="7315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368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14400" y="1752600"/>
            <a:ext cx="7239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Distributing a Monomial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460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914400" y="274638"/>
            <a:ext cx="7315200" cy="79216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The Distributive Property of Multiplication over Addition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403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1922727"/>
              </p:ext>
            </p:extLst>
          </p:nvPr>
        </p:nvGraphicFramePr>
        <p:xfrm>
          <a:off x="1905000" y="1102567"/>
          <a:ext cx="5565775" cy="2328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976" name="Document" r:id="rId5" imgW="4318101" imgH="1807835" progId="Word.Document.12">
                  <p:embed/>
                </p:oleObj>
              </mc:Choice>
              <mc:Fallback>
                <p:oleObj name="Document" r:id="rId5" imgW="4318101" imgH="1807835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102567"/>
                        <a:ext cx="5565775" cy="2328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316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914400" y="274638"/>
            <a:ext cx="7315200" cy="79216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The Distributive Property of Multiplication over Addition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403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3303254"/>
              </p:ext>
            </p:extLst>
          </p:nvPr>
        </p:nvGraphicFramePr>
        <p:xfrm>
          <a:off x="1908175" y="1101725"/>
          <a:ext cx="5514975" cy="230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13" name="Document" r:id="rId5" imgW="4318101" imgH="1807835" progId="Word.Document.12">
                  <p:embed/>
                </p:oleObj>
              </mc:Choice>
              <mc:Fallback>
                <p:oleObj name="Document" r:id="rId5" imgW="4318101" imgH="1807835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1101725"/>
                        <a:ext cx="5514975" cy="2309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421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9891927"/>
              </p:ext>
            </p:extLst>
          </p:nvPr>
        </p:nvGraphicFramePr>
        <p:xfrm>
          <a:off x="3814545" y="1251456"/>
          <a:ext cx="1521333" cy="5973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554" name="Equation" r:id="rId3" imgW="520560" imgH="203040" progId="Equation.DSMT4">
                  <p:embed/>
                </p:oleObj>
              </mc:Choice>
              <mc:Fallback>
                <p:oleObj name="Equation" r:id="rId3" imgW="520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4545" y="1251456"/>
                        <a:ext cx="1521333" cy="59739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5973267"/>
              </p:ext>
            </p:extLst>
          </p:nvPr>
        </p:nvGraphicFramePr>
        <p:xfrm>
          <a:off x="3698260" y="1983509"/>
          <a:ext cx="1039194" cy="5954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555" name="Equation" r:id="rId5" imgW="355320" imgH="203040" progId="Equation.DSMT4">
                  <p:embed/>
                </p:oleObj>
              </mc:Choice>
              <mc:Fallback>
                <p:oleObj name="Equation" r:id="rId5" imgW="3553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8260" y="1983509"/>
                        <a:ext cx="1039194" cy="5954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6207758"/>
              </p:ext>
            </p:extLst>
          </p:nvPr>
        </p:nvGraphicFramePr>
        <p:xfrm>
          <a:off x="3867038" y="2793826"/>
          <a:ext cx="1409923" cy="558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556" name="Equation" r:id="rId7" imgW="482400" imgH="190440" progId="Equation.DSMT4">
                  <p:embed/>
                </p:oleObj>
              </mc:Choice>
              <mc:Fallback>
                <p:oleObj name="Equation" r:id="rId7" imgW="48240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7038" y="2793826"/>
                        <a:ext cx="1409923" cy="5589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5440749"/>
              </p:ext>
            </p:extLst>
          </p:nvPr>
        </p:nvGraphicFramePr>
        <p:xfrm>
          <a:off x="4543863" y="2159477"/>
          <a:ext cx="334233" cy="2593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557" name="Equation" r:id="rId9" imgW="114120" imgH="88560" progId="Equation.DSMT4">
                  <p:embed/>
                </p:oleObj>
              </mc:Choice>
              <mc:Fallback>
                <p:oleObj name="Equation" r:id="rId9" imgW="114120" imgH="88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863" y="2159477"/>
                        <a:ext cx="334233" cy="2593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Arc 15"/>
          <p:cNvSpPr/>
          <p:nvPr/>
        </p:nvSpPr>
        <p:spPr>
          <a:xfrm rot="19657843">
            <a:off x="3994007" y="1272516"/>
            <a:ext cx="566247" cy="592219"/>
          </a:xfrm>
          <a:prstGeom prst="arc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c 16"/>
          <p:cNvSpPr/>
          <p:nvPr/>
        </p:nvSpPr>
        <p:spPr>
          <a:xfrm rot="18757843">
            <a:off x="4004405" y="1098615"/>
            <a:ext cx="1040457" cy="1283018"/>
          </a:xfrm>
          <a:prstGeom prst="arc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53591"/>
              </p:ext>
            </p:extLst>
          </p:nvPr>
        </p:nvGraphicFramePr>
        <p:xfrm>
          <a:off x="4683523" y="1981200"/>
          <a:ext cx="1000777" cy="5954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558" name="Equation" r:id="rId11" imgW="342720" imgH="203040" progId="Equation.DSMT4">
                  <p:embed/>
                </p:oleObj>
              </mc:Choice>
              <mc:Fallback>
                <p:oleObj name="Equation" r:id="rId11" imgW="3427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523" y="1981200"/>
                        <a:ext cx="1000777" cy="5954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4400" y="381000"/>
            <a:ext cx="7315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7679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4286101"/>
              </p:ext>
            </p:extLst>
          </p:nvPr>
        </p:nvGraphicFramePr>
        <p:xfrm>
          <a:off x="2879725" y="889000"/>
          <a:ext cx="338455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802" name="Equation" r:id="rId4" imgW="1295280" imgH="215640" progId="Equation.DSMT4">
                  <p:embed/>
                </p:oleObj>
              </mc:Choice>
              <mc:Fallback>
                <p:oleObj name="Equation" r:id="rId4" imgW="12952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9725" y="889000"/>
                        <a:ext cx="3384550" cy="563563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4F81BD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EEECE1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6483754"/>
              </p:ext>
            </p:extLst>
          </p:nvPr>
        </p:nvGraphicFramePr>
        <p:xfrm>
          <a:off x="3101411" y="2057400"/>
          <a:ext cx="2787190" cy="564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803" name="Equation" r:id="rId6" imgW="1066680" imgH="215640" progId="Equation.DSMT4">
                  <p:embed/>
                </p:oleObj>
              </mc:Choice>
              <mc:Fallback>
                <p:oleObj name="Equation" r:id="rId6" imgW="10666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411" y="2057400"/>
                        <a:ext cx="2787190" cy="564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4F81BD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EEECE1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0942769"/>
              </p:ext>
            </p:extLst>
          </p:nvPr>
        </p:nvGraphicFramePr>
        <p:xfrm>
          <a:off x="2814399" y="1471438"/>
          <a:ext cx="3515202" cy="564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804" name="Equation" r:id="rId8" imgW="1346040" imgH="215640" progId="Equation.DSMT4">
                  <p:embed/>
                </p:oleObj>
              </mc:Choice>
              <mc:Fallback>
                <p:oleObj name="Equation" r:id="rId8" imgW="13460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4399" y="1471438"/>
                        <a:ext cx="3515202" cy="564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4F81BD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EEECE1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103850"/>
              </p:ext>
            </p:extLst>
          </p:nvPr>
        </p:nvGraphicFramePr>
        <p:xfrm>
          <a:off x="2711450" y="2590800"/>
          <a:ext cx="3719513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805" name="Equation" r:id="rId10" imgW="1447560" imgH="215640" progId="Equation.DSMT4">
                  <p:embed/>
                </p:oleObj>
              </mc:Choice>
              <mc:Fallback>
                <p:oleObj name="Equation" r:id="rId10" imgW="14475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450" y="2590800"/>
                        <a:ext cx="3719513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2610513"/>
              </p:ext>
            </p:extLst>
          </p:nvPr>
        </p:nvGraphicFramePr>
        <p:xfrm>
          <a:off x="3487745" y="3810000"/>
          <a:ext cx="1957372" cy="4898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806" name="Equation" r:id="rId12" imgW="761760" imgH="190440" progId="Equation.DSMT4">
                  <p:embed/>
                </p:oleObj>
              </mc:Choice>
              <mc:Fallback>
                <p:oleObj name="Equation" r:id="rId12" imgW="76176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7745" y="3810000"/>
                        <a:ext cx="1957372" cy="4898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8589780"/>
              </p:ext>
            </p:extLst>
          </p:nvPr>
        </p:nvGraphicFramePr>
        <p:xfrm>
          <a:off x="2912382" y="3200400"/>
          <a:ext cx="3459497" cy="4898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807" name="Equation" r:id="rId14" imgW="1346040" imgH="190440" progId="Equation.DSMT4">
                  <p:embed/>
                </p:oleObj>
              </mc:Choice>
              <mc:Fallback>
                <p:oleObj name="Equation" r:id="rId14" imgW="13460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2382" y="3200400"/>
                        <a:ext cx="3459497" cy="4898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2879234"/>
              </p:ext>
            </p:extLst>
          </p:nvPr>
        </p:nvGraphicFramePr>
        <p:xfrm>
          <a:off x="2838450" y="4343400"/>
          <a:ext cx="335597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808" name="Equation" r:id="rId16" imgW="1307880" imgH="215640" progId="Equation.DSMT4">
                  <p:embed/>
                </p:oleObj>
              </mc:Choice>
              <mc:Fallback>
                <p:oleObj name="Equation" r:id="rId16" imgW="13078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8450" y="4343400"/>
                        <a:ext cx="3355975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3695128"/>
              </p:ext>
            </p:extLst>
          </p:nvPr>
        </p:nvGraphicFramePr>
        <p:xfrm>
          <a:off x="2993437" y="4953000"/>
          <a:ext cx="3061875" cy="55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809" name="Equation" r:id="rId18" imgW="1193760" imgH="215640" progId="Equation.DSMT4">
                  <p:embed/>
                </p:oleObj>
              </mc:Choice>
              <mc:Fallback>
                <p:oleObj name="Equation" r:id="rId18" imgW="11937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3437" y="4953000"/>
                        <a:ext cx="3061875" cy="553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0357047"/>
              </p:ext>
            </p:extLst>
          </p:nvPr>
        </p:nvGraphicFramePr>
        <p:xfrm>
          <a:off x="3658560" y="5542788"/>
          <a:ext cx="1726867" cy="55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810" name="Equation" r:id="rId20" imgW="672840" imgH="215640" progId="Equation.DSMT4">
                  <p:embed/>
                </p:oleObj>
              </mc:Choice>
              <mc:Fallback>
                <p:oleObj name="Equation" r:id="rId20" imgW="6728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8560" y="5542788"/>
                        <a:ext cx="1726867" cy="553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914400" y="381000"/>
            <a:ext cx="7315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6629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5278677"/>
              </p:ext>
            </p:extLst>
          </p:nvPr>
        </p:nvGraphicFramePr>
        <p:xfrm>
          <a:off x="3429000" y="1501775"/>
          <a:ext cx="2157413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14" name="Equation" r:id="rId3" imgW="876240" imgH="203040" progId="Equation.DSMT4">
                  <p:embed/>
                </p:oleObj>
              </mc:Choice>
              <mc:Fallback>
                <p:oleObj name="Equation" r:id="rId3" imgW="8762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501775"/>
                        <a:ext cx="2157413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Arc 10"/>
          <p:cNvSpPr/>
          <p:nvPr/>
        </p:nvSpPr>
        <p:spPr>
          <a:xfrm rot="18757843">
            <a:off x="3437755" y="1465054"/>
            <a:ext cx="889129" cy="832884"/>
          </a:xfrm>
          <a:prstGeom prst="arc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Arc 6"/>
          <p:cNvSpPr/>
          <p:nvPr/>
        </p:nvSpPr>
        <p:spPr>
          <a:xfrm rot="18757843">
            <a:off x="3447692" y="1292397"/>
            <a:ext cx="1548143" cy="1598349"/>
          </a:xfrm>
          <a:prstGeom prst="arc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c 5"/>
          <p:cNvSpPr/>
          <p:nvPr/>
        </p:nvSpPr>
        <p:spPr>
          <a:xfrm rot="18757843">
            <a:off x="3164415" y="1243909"/>
            <a:ext cx="2389770" cy="2193293"/>
          </a:xfrm>
          <a:prstGeom prst="arc">
            <a:avLst>
              <a:gd name="adj1" fmla="val 16200000"/>
              <a:gd name="adj2" fmla="val 302483"/>
            </a:avLst>
          </a:prstGeom>
          <a:ln w="38100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0354736"/>
              </p:ext>
            </p:extLst>
          </p:nvPr>
        </p:nvGraphicFramePr>
        <p:xfrm>
          <a:off x="3379344" y="3202340"/>
          <a:ext cx="2220913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15" name="Equation" r:id="rId5" imgW="901440" imgH="203040" progId="Equation.DSMT4">
                  <p:embed/>
                </p:oleObj>
              </mc:Choice>
              <mc:Fallback>
                <p:oleObj name="Equation" r:id="rId5" imgW="9014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9344" y="3202340"/>
                        <a:ext cx="2220913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3316610"/>
              </p:ext>
            </p:extLst>
          </p:nvPr>
        </p:nvGraphicFramePr>
        <p:xfrm>
          <a:off x="2909888" y="2365375"/>
          <a:ext cx="1123950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16" name="Equation" r:id="rId7" imgW="457200" imgH="203040" progId="Equation.DSMT4">
                  <p:embed/>
                </p:oleObj>
              </mc:Choice>
              <mc:Fallback>
                <p:oleObj name="Equation" r:id="rId7" imgW="4572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9888" y="2365375"/>
                        <a:ext cx="1123950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8933993"/>
              </p:ext>
            </p:extLst>
          </p:nvPr>
        </p:nvGraphicFramePr>
        <p:xfrm>
          <a:off x="3971143" y="2502366"/>
          <a:ext cx="339995" cy="2670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17" name="Equation" r:id="rId9" imgW="114120" imgH="88560" progId="Equation.DSMT4">
                  <p:embed/>
                </p:oleObj>
              </mc:Choice>
              <mc:Fallback>
                <p:oleObj name="Equation" r:id="rId9" imgW="114120" imgH="88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1143" y="2502366"/>
                        <a:ext cx="339995" cy="26700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9221885"/>
              </p:ext>
            </p:extLst>
          </p:nvPr>
        </p:nvGraphicFramePr>
        <p:xfrm>
          <a:off x="4267200" y="2438400"/>
          <a:ext cx="969963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18" name="Equation" r:id="rId11" imgW="393480" imgH="164880" progId="Equation.DSMT4">
                  <p:embed/>
                </p:oleObj>
              </mc:Choice>
              <mc:Fallback>
                <p:oleObj name="Equation" r:id="rId11" imgW="3934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438400"/>
                        <a:ext cx="969963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0355586"/>
              </p:ext>
            </p:extLst>
          </p:nvPr>
        </p:nvGraphicFramePr>
        <p:xfrm>
          <a:off x="5235616" y="2469107"/>
          <a:ext cx="309086" cy="3108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19" name="Equation" r:id="rId13" imgW="114120" imgH="114120" progId="Equation.DSMT4">
                  <p:embed/>
                </p:oleObj>
              </mc:Choice>
              <mc:Fallback>
                <p:oleObj name="Equation" r:id="rId13" imgW="11412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5616" y="2469107"/>
                        <a:ext cx="309086" cy="3108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3521875"/>
              </p:ext>
            </p:extLst>
          </p:nvPr>
        </p:nvGraphicFramePr>
        <p:xfrm>
          <a:off x="5510213" y="2438400"/>
          <a:ext cx="782637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20" name="Equation" r:id="rId15" imgW="317160" imgH="164880" progId="Equation.DSMT4">
                  <p:embed/>
                </p:oleObj>
              </mc:Choice>
              <mc:Fallback>
                <p:oleObj name="Equation" r:id="rId15" imgW="3171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0213" y="2438400"/>
                        <a:ext cx="782637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914400" y="381000"/>
            <a:ext cx="7315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4319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7" grpId="0" animBg="1"/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3450900"/>
              </p:ext>
            </p:extLst>
          </p:nvPr>
        </p:nvGraphicFramePr>
        <p:xfrm>
          <a:off x="3432175" y="1060450"/>
          <a:ext cx="22796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50" name="Equation" r:id="rId3" imgW="876240" imgH="215640" progId="Equation.DSMT4">
                  <p:embed/>
                </p:oleObj>
              </mc:Choice>
              <mc:Fallback>
                <p:oleObj name="Equation" r:id="rId3" imgW="8762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2175" y="1060450"/>
                        <a:ext cx="2279650" cy="552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9884575"/>
              </p:ext>
            </p:extLst>
          </p:nvPr>
        </p:nvGraphicFramePr>
        <p:xfrm>
          <a:off x="3382017" y="1608455"/>
          <a:ext cx="2379964" cy="55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51" name="Equation" r:id="rId5" imgW="914400" imgH="215640" progId="Equation.DSMT4">
                  <p:embed/>
                </p:oleObj>
              </mc:Choice>
              <mc:Fallback>
                <p:oleObj name="Equation" r:id="rId5" imgW="9144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2017" y="1608455"/>
                        <a:ext cx="2379964" cy="553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0626441"/>
              </p:ext>
            </p:extLst>
          </p:nvPr>
        </p:nvGraphicFramePr>
        <p:xfrm>
          <a:off x="3298627" y="2141855"/>
          <a:ext cx="2545159" cy="55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52" name="Equation" r:id="rId7" imgW="977760" imgH="215640" progId="Equation.DSMT4">
                  <p:embed/>
                </p:oleObj>
              </mc:Choice>
              <mc:Fallback>
                <p:oleObj name="Equation" r:id="rId7" imgW="9777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8627" y="2141855"/>
                        <a:ext cx="2545159" cy="553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6138405"/>
              </p:ext>
            </p:extLst>
          </p:nvPr>
        </p:nvGraphicFramePr>
        <p:xfrm>
          <a:off x="2373313" y="2741613"/>
          <a:ext cx="439737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53" name="Equation" r:id="rId9" imgW="1688760" imgH="215640" progId="Equation.DSMT4">
                  <p:embed/>
                </p:oleObj>
              </mc:Choice>
              <mc:Fallback>
                <p:oleObj name="Equation" r:id="rId9" imgW="16887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3313" y="2741613"/>
                        <a:ext cx="4397375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1317952"/>
              </p:ext>
            </p:extLst>
          </p:nvPr>
        </p:nvGraphicFramePr>
        <p:xfrm>
          <a:off x="2594427" y="3363889"/>
          <a:ext cx="4001183" cy="5205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54" name="Equation" r:id="rId11" imgW="1536480" imgH="203040" progId="Equation.DSMT4">
                  <p:embed/>
                </p:oleObj>
              </mc:Choice>
              <mc:Fallback>
                <p:oleObj name="Equation" r:id="rId11" imgW="15364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4427" y="3363889"/>
                        <a:ext cx="4001183" cy="5205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9946747"/>
              </p:ext>
            </p:extLst>
          </p:nvPr>
        </p:nvGraphicFramePr>
        <p:xfrm>
          <a:off x="3298627" y="3897289"/>
          <a:ext cx="2545159" cy="5205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55" name="Equation" r:id="rId13" imgW="977760" imgH="203040" progId="Equation.DSMT4">
                  <p:embed/>
                </p:oleObj>
              </mc:Choice>
              <mc:Fallback>
                <p:oleObj name="Equation" r:id="rId13" imgW="9777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8627" y="3897289"/>
                        <a:ext cx="2545159" cy="52055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8733927"/>
              </p:ext>
            </p:extLst>
          </p:nvPr>
        </p:nvGraphicFramePr>
        <p:xfrm>
          <a:off x="2589213" y="4418013"/>
          <a:ext cx="396557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56" name="Equation" r:id="rId15" imgW="1523880" imgH="215640" progId="Equation.DSMT4">
                  <p:embed/>
                </p:oleObj>
              </mc:Choice>
              <mc:Fallback>
                <p:oleObj name="Equation" r:id="rId15" imgW="15238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9213" y="4418013"/>
                        <a:ext cx="3965575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8292926"/>
              </p:ext>
            </p:extLst>
          </p:nvPr>
        </p:nvGraphicFramePr>
        <p:xfrm>
          <a:off x="2620558" y="4989322"/>
          <a:ext cx="3901297" cy="5224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57" name="Equation" r:id="rId17" imgW="1498320" imgH="203040" progId="Equation.DSMT4">
                  <p:embed/>
                </p:oleObj>
              </mc:Choice>
              <mc:Fallback>
                <p:oleObj name="Equation" r:id="rId17" imgW="14983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0558" y="4989322"/>
                        <a:ext cx="3901297" cy="52247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5709053"/>
              </p:ext>
            </p:extLst>
          </p:nvPr>
        </p:nvGraphicFramePr>
        <p:xfrm>
          <a:off x="3479356" y="5573522"/>
          <a:ext cx="2182114" cy="5224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58" name="Equation" r:id="rId19" imgW="838080" imgH="203040" progId="Equation.DSMT4">
                  <p:embed/>
                </p:oleObj>
              </mc:Choice>
              <mc:Fallback>
                <p:oleObj name="Equation" r:id="rId19" imgW="8380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9356" y="5573522"/>
                        <a:ext cx="2182114" cy="52247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914400" y="381000"/>
            <a:ext cx="7315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2411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373151"/>
              </p:ext>
            </p:extLst>
          </p:nvPr>
        </p:nvGraphicFramePr>
        <p:xfrm>
          <a:off x="2213332" y="1093494"/>
          <a:ext cx="4715748" cy="5705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650" name="Equation" r:id="rId3" imgW="1688760" imgH="203040" progId="Equation.DSMT4">
                  <p:embed/>
                </p:oleObj>
              </mc:Choice>
              <mc:Fallback>
                <p:oleObj name="Equation" r:id="rId3" imgW="16887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3332" y="1093494"/>
                        <a:ext cx="4715748" cy="5705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38029"/>
              </p:ext>
            </p:extLst>
          </p:nvPr>
        </p:nvGraphicFramePr>
        <p:xfrm>
          <a:off x="2232374" y="1781863"/>
          <a:ext cx="4679252" cy="5724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651" name="Equation" r:id="rId5" imgW="1676160" imgH="203040" progId="Equation.DSMT4">
                  <p:embed/>
                </p:oleObj>
              </mc:Choice>
              <mc:Fallback>
                <p:oleObj name="Equation" r:id="rId5" imgW="16761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2374" y="1781863"/>
                        <a:ext cx="4679252" cy="57242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9327602"/>
              </p:ext>
            </p:extLst>
          </p:nvPr>
        </p:nvGraphicFramePr>
        <p:xfrm>
          <a:off x="2715244" y="2472152"/>
          <a:ext cx="3615087" cy="5705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652" name="Equation" r:id="rId7" imgW="1295280" imgH="203040" progId="Equation.DSMT4">
                  <p:embed/>
                </p:oleObj>
              </mc:Choice>
              <mc:Fallback>
                <p:oleObj name="Equation" r:id="rId7" imgW="12952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5244" y="2472152"/>
                        <a:ext cx="3615087" cy="5705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1720181"/>
              </p:ext>
            </p:extLst>
          </p:nvPr>
        </p:nvGraphicFramePr>
        <p:xfrm>
          <a:off x="2917689" y="3160521"/>
          <a:ext cx="3226072" cy="5717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653" name="Equation" r:id="rId9" imgW="1155600" imgH="203040" progId="Equation.DSMT4">
                  <p:embed/>
                </p:oleObj>
              </mc:Choice>
              <mc:Fallback>
                <p:oleObj name="Equation" r:id="rId9" imgW="1155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7689" y="3160521"/>
                        <a:ext cx="3226072" cy="57176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2424944"/>
              </p:ext>
            </p:extLst>
          </p:nvPr>
        </p:nvGraphicFramePr>
        <p:xfrm>
          <a:off x="3384302" y="3850157"/>
          <a:ext cx="2375394" cy="5694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654" name="Equation" r:id="rId11" imgW="850680" imgH="203040" progId="Equation.DSMT4">
                  <p:embed/>
                </p:oleObj>
              </mc:Choice>
              <mc:Fallback>
                <p:oleObj name="Equation" r:id="rId11" imgW="8506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302" y="3850157"/>
                        <a:ext cx="2375394" cy="56944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14400" y="381000"/>
            <a:ext cx="7315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6747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82073" y="381000"/>
            <a:ext cx="7315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Multiplying Two Linear Binomial Factors Using </a:t>
            </a:r>
          </a:p>
          <a:p>
            <a:pPr algn="ctr"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FOIL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33800" y="2057400"/>
            <a:ext cx="1828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irst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utside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nside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ast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4596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1834996"/>
              </p:ext>
            </p:extLst>
          </p:nvPr>
        </p:nvGraphicFramePr>
        <p:xfrm>
          <a:off x="4035469" y="1066800"/>
          <a:ext cx="1108075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779" name="Equation" r:id="rId3" imgW="457200" imgH="164880" progId="Equation.DSMT4">
                  <p:embed/>
                </p:oleObj>
              </mc:Choice>
              <mc:Fallback>
                <p:oleObj name="Equation" r:id="rId3" imgW="4572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5469" y="1066800"/>
                        <a:ext cx="1108075" cy="401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990600" y="130314"/>
            <a:ext cx="7162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Multiplying Two Linear Binomial Factors Using </a:t>
            </a:r>
          </a:p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FOIL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5092618"/>
              </p:ext>
            </p:extLst>
          </p:nvPr>
        </p:nvGraphicFramePr>
        <p:xfrm>
          <a:off x="3583866" y="2393117"/>
          <a:ext cx="1846240" cy="5017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780" name="Equation" r:id="rId5" imgW="749160" imgH="203040" progId="Equation.DSMT4">
                  <p:embed/>
                </p:oleObj>
              </mc:Choice>
              <mc:Fallback>
                <p:oleObj name="Equation" r:id="rId5" imgW="7491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3866" y="2393117"/>
                        <a:ext cx="1846240" cy="5017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Arc 5"/>
          <p:cNvSpPr/>
          <p:nvPr/>
        </p:nvSpPr>
        <p:spPr>
          <a:xfrm rot="17610385">
            <a:off x="3853905" y="2196550"/>
            <a:ext cx="916989" cy="935865"/>
          </a:xfrm>
          <a:prstGeom prst="arc">
            <a:avLst>
              <a:gd name="adj1" fmla="val 16200000"/>
              <a:gd name="adj2" fmla="val 2848730"/>
            </a:avLst>
          </a:prstGeom>
          <a:ln w="38100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                       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73671" y="1676400"/>
            <a:ext cx="877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First</a:t>
            </a:r>
            <a:endParaRPr lang="en-US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8583430"/>
              </p:ext>
            </p:extLst>
          </p:nvPr>
        </p:nvGraphicFramePr>
        <p:xfrm>
          <a:off x="3689861" y="3657600"/>
          <a:ext cx="1719262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781" name="Equation" r:id="rId7" imgW="698400" imgH="190440" progId="Equation.DSMT4">
                  <p:embed/>
                </p:oleObj>
              </mc:Choice>
              <mc:Fallback>
                <p:oleObj name="Equation" r:id="rId7" imgW="69840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9861" y="3657600"/>
                        <a:ext cx="1719262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9742198"/>
              </p:ext>
            </p:extLst>
          </p:nvPr>
        </p:nvGraphicFramePr>
        <p:xfrm>
          <a:off x="3516959" y="3036615"/>
          <a:ext cx="56356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782" name="Equation" r:id="rId9" imgW="228600" imgH="190440" progId="Equation.DSMT4">
                  <p:embed/>
                </p:oleObj>
              </mc:Choice>
              <mc:Fallback>
                <p:oleObj name="Equation" r:id="rId9" imgW="22860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6959" y="3036615"/>
                        <a:ext cx="563563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Arc 12"/>
          <p:cNvSpPr/>
          <p:nvPr/>
        </p:nvSpPr>
        <p:spPr>
          <a:xfrm rot="17610385">
            <a:off x="4031062" y="1958690"/>
            <a:ext cx="1055430" cy="1377747"/>
          </a:xfrm>
          <a:prstGeom prst="arc">
            <a:avLst>
              <a:gd name="adj1" fmla="val 15705087"/>
              <a:gd name="adj2" fmla="val 2848730"/>
            </a:avLst>
          </a:prstGeom>
          <a:ln w="38100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                        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700426" y="1676400"/>
            <a:ext cx="14269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Outside</a:t>
            </a:r>
            <a:endParaRPr lang="en-US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826161"/>
              </p:ext>
            </p:extLst>
          </p:nvPr>
        </p:nvGraphicFramePr>
        <p:xfrm>
          <a:off x="4016798" y="3116999"/>
          <a:ext cx="750887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783" name="Equation" r:id="rId11" imgW="304560" imgH="139680" progId="Equation.DSMT4">
                  <p:embed/>
                </p:oleObj>
              </mc:Choice>
              <mc:Fallback>
                <p:oleObj name="Equation" r:id="rId11" imgW="30456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6798" y="3116999"/>
                        <a:ext cx="750887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Arc 15"/>
          <p:cNvSpPr/>
          <p:nvPr/>
        </p:nvSpPr>
        <p:spPr>
          <a:xfrm rot="16710385">
            <a:off x="4378296" y="2272070"/>
            <a:ext cx="360961" cy="372702"/>
          </a:xfrm>
          <a:prstGeom prst="arc">
            <a:avLst>
              <a:gd name="adj1" fmla="val 15705087"/>
              <a:gd name="adj2" fmla="val 6008269"/>
            </a:avLst>
          </a:prstGeom>
          <a:ln w="38100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                        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873671" y="1717793"/>
            <a:ext cx="14269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Inside</a:t>
            </a:r>
            <a:endParaRPr lang="en-US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Arc 17"/>
          <p:cNvSpPr/>
          <p:nvPr/>
        </p:nvSpPr>
        <p:spPr>
          <a:xfrm rot="17610385">
            <a:off x="4337700" y="2171173"/>
            <a:ext cx="826855" cy="754647"/>
          </a:xfrm>
          <a:prstGeom prst="arc">
            <a:avLst>
              <a:gd name="adj1" fmla="val 15705087"/>
              <a:gd name="adj2" fmla="val 3555949"/>
            </a:avLst>
          </a:prstGeom>
          <a:ln w="38100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                        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716589" y="1788049"/>
            <a:ext cx="14269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Last</a:t>
            </a:r>
            <a:endParaRPr lang="en-US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9890797"/>
              </p:ext>
            </p:extLst>
          </p:nvPr>
        </p:nvGraphicFramePr>
        <p:xfrm>
          <a:off x="4729725" y="3176457"/>
          <a:ext cx="438150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784" name="Equation" r:id="rId13" imgW="177480" imgH="114120" progId="Equation.DSMT4">
                  <p:embed/>
                </p:oleObj>
              </mc:Choice>
              <mc:Fallback>
                <p:oleObj name="Equation" r:id="rId13" imgW="17748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9725" y="3176457"/>
                        <a:ext cx="438150" cy="28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8090391"/>
              </p:ext>
            </p:extLst>
          </p:nvPr>
        </p:nvGraphicFramePr>
        <p:xfrm>
          <a:off x="5124450" y="3124200"/>
          <a:ext cx="438150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785" name="Equation" r:id="rId15" imgW="177480" imgH="139680" progId="Equation.DSMT4">
                  <p:embed/>
                </p:oleObj>
              </mc:Choice>
              <mc:Fallback>
                <p:oleObj name="Equation" r:id="rId15" imgW="17748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4450" y="3124200"/>
                        <a:ext cx="438150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0539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/>
      <p:bldP spid="7" grpId="1"/>
      <p:bldP spid="13" grpId="0" animBg="1"/>
      <p:bldP spid="13" grpId="1" animBg="1"/>
      <p:bldP spid="14" grpId="0"/>
      <p:bldP spid="14" grpId="1"/>
      <p:bldP spid="16" grpId="0" animBg="1"/>
      <p:bldP spid="16" grpId="1" animBg="1"/>
      <p:bldP spid="17" grpId="0"/>
      <p:bldP spid="17" grpId="1"/>
      <p:bldP spid="18" grpId="0" animBg="1"/>
      <p:bldP spid="18" grpId="1" animBg="1"/>
      <p:bldP spid="19" grpId="0"/>
      <p:bldP spid="19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4103111"/>
              </p:ext>
            </p:extLst>
          </p:nvPr>
        </p:nvGraphicFramePr>
        <p:xfrm>
          <a:off x="2746375" y="859791"/>
          <a:ext cx="17351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202" name="Equation" r:id="rId3" imgW="774360" imgH="203040" progId="Equation.DSMT4">
                  <p:embed/>
                </p:oleObj>
              </mc:Choice>
              <mc:Fallback>
                <p:oleObj name="Equation" r:id="rId3" imgW="7743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6375" y="859791"/>
                        <a:ext cx="1735138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3614727"/>
              </p:ext>
            </p:extLst>
          </p:nvPr>
        </p:nvGraphicFramePr>
        <p:xfrm>
          <a:off x="2881313" y="1926591"/>
          <a:ext cx="1565275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203" name="Equation" r:id="rId5" imgW="698400" imgH="177480" progId="Equation.DSMT4">
                  <p:embed/>
                </p:oleObj>
              </mc:Choice>
              <mc:Fallback>
                <p:oleObj name="Equation" r:id="rId5" imgW="6984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1313" y="1926591"/>
                        <a:ext cx="1565275" cy="398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914400" y="152400"/>
            <a:ext cx="7315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2876612"/>
              </p:ext>
            </p:extLst>
          </p:nvPr>
        </p:nvGraphicFramePr>
        <p:xfrm>
          <a:off x="2562225" y="1383955"/>
          <a:ext cx="2162175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204" name="Equation" r:id="rId7" imgW="965160" imgH="190440" progId="Equation.DSMT4">
                  <p:embed/>
                </p:oleObj>
              </mc:Choice>
              <mc:Fallback>
                <p:oleObj name="Equation" r:id="rId7" imgW="96516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2225" y="1383955"/>
                        <a:ext cx="2162175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7978963"/>
              </p:ext>
            </p:extLst>
          </p:nvPr>
        </p:nvGraphicFramePr>
        <p:xfrm>
          <a:off x="2664857" y="2461420"/>
          <a:ext cx="1761966" cy="4557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205" name="Equation" r:id="rId9" imgW="787320" imgH="203040" progId="Equation.DSMT4">
                  <p:embed/>
                </p:oleObj>
              </mc:Choice>
              <mc:Fallback>
                <p:oleObj name="Equation" r:id="rId9" imgW="7873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4857" y="2461420"/>
                        <a:ext cx="1761966" cy="4557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0249511"/>
              </p:ext>
            </p:extLst>
          </p:nvPr>
        </p:nvGraphicFramePr>
        <p:xfrm>
          <a:off x="2486025" y="2994820"/>
          <a:ext cx="2133918" cy="4557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206" name="Equation" r:id="rId11" imgW="952200" imgH="203040" progId="Equation.DSMT4">
                  <p:embed/>
                </p:oleObj>
              </mc:Choice>
              <mc:Fallback>
                <p:oleObj name="Equation" r:id="rId11" imgW="9522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6025" y="2994820"/>
                        <a:ext cx="2133918" cy="4557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4916183"/>
              </p:ext>
            </p:extLst>
          </p:nvPr>
        </p:nvGraphicFramePr>
        <p:xfrm>
          <a:off x="2641044" y="3528220"/>
          <a:ext cx="1622266" cy="4557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207" name="Equation" r:id="rId13" imgW="723600" imgH="203040" progId="Equation.DSMT4">
                  <p:embed/>
                </p:oleObj>
              </mc:Choice>
              <mc:Fallback>
                <p:oleObj name="Equation" r:id="rId13" imgW="723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044" y="3528220"/>
                        <a:ext cx="1622266" cy="4557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4681934"/>
              </p:ext>
            </p:extLst>
          </p:nvPr>
        </p:nvGraphicFramePr>
        <p:xfrm>
          <a:off x="2705100" y="4055429"/>
          <a:ext cx="187642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208" name="Equation" r:id="rId15" imgW="838080" imgH="203040" progId="Equation.DSMT4">
                  <p:embed/>
                </p:oleObj>
              </mc:Choice>
              <mc:Fallback>
                <p:oleObj name="Equation" r:id="rId15" imgW="8380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4055429"/>
                        <a:ext cx="1876425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0044368"/>
              </p:ext>
            </p:extLst>
          </p:nvPr>
        </p:nvGraphicFramePr>
        <p:xfrm>
          <a:off x="2593340" y="4601369"/>
          <a:ext cx="2102485" cy="4278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209" name="Equation" r:id="rId17" imgW="939600" imgH="190440" progId="Equation.DSMT4">
                  <p:embed/>
                </p:oleObj>
              </mc:Choice>
              <mc:Fallback>
                <p:oleObj name="Equation" r:id="rId17" imgW="93960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3340" y="4601369"/>
                        <a:ext cx="2102485" cy="4278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2396852"/>
              </p:ext>
            </p:extLst>
          </p:nvPr>
        </p:nvGraphicFramePr>
        <p:xfrm>
          <a:off x="4754563" y="1007429"/>
          <a:ext cx="20732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210" name="Equation" r:id="rId19" imgW="927000" imgH="203040" progId="Equation.DSMT4">
                  <p:embed/>
                </p:oleObj>
              </mc:Choice>
              <mc:Fallback>
                <p:oleObj name="Equation" r:id="rId19" imgW="9270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4563" y="1007429"/>
                        <a:ext cx="207327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4439064"/>
              </p:ext>
            </p:extLst>
          </p:nvPr>
        </p:nvGraphicFramePr>
        <p:xfrm>
          <a:off x="4572000" y="1621791"/>
          <a:ext cx="2501748" cy="4289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211" name="Equation" r:id="rId21" imgW="1117440" imgH="190440" progId="Equation.DSMT4">
                  <p:embed/>
                </p:oleObj>
              </mc:Choice>
              <mc:Fallback>
                <p:oleObj name="Equation" r:id="rId21" imgW="11174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621791"/>
                        <a:ext cx="2501748" cy="4289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209098"/>
              </p:ext>
            </p:extLst>
          </p:nvPr>
        </p:nvGraphicFramePr>
        <p:xfrm>
          <a:off x="4881570" y="2078991"/>
          <a:ext cx="1819260" cy="4268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212" name="Equation" r:id="rId23" imgW="812520" imgH="190440" progId="Equation.DSMT4">
                  <p:embed/>
                </p:oleObj>
              </mc:Choice>
              <mc:Fallback>
                <p:oleObj name="Equation" r:id="rId23" imgW="81252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1570" y="2078991"/>
                        <a:ext cx="1819260" cy="4268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019586"/>
              </p:ext>
            </p:extLst>
          </p:nvPr>
        </p:nvGraphicFramePr>
        <p:xfrm>
          <a:off x="4648200" y="3145791"/>
          <a:ext cx="2673350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213" name="Equation" r:id="rId25" imgW="1193760" imgH="190440" progId="Equation.DSMT4">
                  <p:embed/>
                </p:oleObj>
              </mc:Choice>
              <mc:Fallback>
                <p:oleObj name="Equation" r:id="rId25" imgW="119376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145791"/>
                        <a:ext cx="2673350" cy="427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704537"/>
              </p:ext>
            </p:extLst>
          </p:nvPr>
        </p:nvGraphicFramePr>
        <p:xfrm>
          <a:off x="4938713" y="2607629"/>
          <a:ext cx="224631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214" name="Equation" r:id="rId27" imgW="1002960" imgH="203040" progId="Equation.DSMT4">
                  <p:embed/>
                </p:oleObj>
              </mc:Choice>
              <mc:Fallback>
                <p:oleObj name="Equation" r:id="rId27" imgW="10029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8713" y="2607629"/>
                        <a:ext cx="2246312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1863233"/>
              </p:ext>
            </p:extLst>
          </p:nvPr>
        </p:nvGraphicFramePr>
        <p:xfrm>
          <a:off x="5029200" y="3639935"/>
          <a:ext cx="199072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215" name="Equation" r:id="rId29" imgW="888840" imgH="177480" progId="Equation.DSMT4">
                  <p:embed/>
                </p:oleObj>
              </mc:Choice>
              <mc:Fallback>
                <p:oleObj name="Equation" r:id="rId29" imgW="8888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639935"/>
                        <a:ext cx="1990725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669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828800" y="381000"/>
            <a:ext cx="5486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A General Procedure for </a:t>
            </a: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Multiplying Polynomials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752600" y="1447800"/>
            <a:ext cx="5638800" cy="16764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 smtClean="0">
                <a:latin typeface="Arial" pitchFamily="34" charset="0"/>
                <a:cs typeface="Arial" pitchFamily="34" charset="0"/>
              </a:rPr>
              <a:t>When multiplying two polynomial factors multiply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each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term in the first factor with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every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term in the second factor.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682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7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9583596"/>
              </p:ext>
            </p:extLst>
          </p:nvPr>
        </p:nvGraphicFramePr>
        <p:xfrm>
          <a:off x="3911600" y="1392238"/>
          <a:ext cx="1525588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074" name="Equation" r:id="rId4" imgW="495000" imgH="215640" progId="Equation.DSMT4">
                  <p:embed/>
                </p:oleObj>
              </mc:Choice>
              <mc:Fallback>
                <p:oleObj name="Equation" r:id="rId4" imgW="4950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1600" y="1392238"/>
                        <a:ext cx="1525588" cy="665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Arc 2"/>
          <p:cNvSpPr/>
          <p:nvPr/>
        </p:nvSpPr>
        <p:spPr>
          <a:xfrm rot="18757843">
            <a:off x="4071783" y="1385081"/>
            <a:ext cx="382257" cy="378832"/>
          </a:xfrm>
          <a:prstGeom prst="arc">
            <a:avLst>
              <a:gd name="adj1" fmla="val 15633938"/>
              <a:gd name="adj2" fmla="val 1341698"/>
            </a:avLst>
          </a:prstGeom>
          <a:noFill/>
          <a:ln w="254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c 7"/>
          <p:cNvSpPr/>
          <p:nvPr/>
        </p:nvSpPr>
        <p:spPr>
          <a:xfrm rot="18757843">
            <a:off x="3885126" y="1235402"/>
            <a:ext cx="1300130" cy="974643"/>
          </a:xfrm>
          <a:prstGeom prst="arc">
            <a:avLst>
              <a:gd name="adj1" fmla="val 15633938"/>
              <a:gd name="adj2" fmla="val 1341698"/>
            </a:avLst>
          </a:prstGeom>
          <a:noFill/>
          <a:ln w="254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2814802"/>
              </p:ext>
            </p:extLst>
          </p:nvPr>
        </p:nvGraphicFramePr>
        <p:xfrm>
          <a:off x="4665025" y="2307787"/>
          <a:ext cx="3905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075" name="Equation" r:id="rId6" imgW="126720" imgH="126720" progId="Equation.DSMT4">
                  <p:embed/>
                </p:oleObj>
              </mc:Choice>
              <mc:Fallback>
                <p:oleObj name="Equation" r:id="rId6" imgW="126720" imgH="126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5025" y="2307787"/>
                        <a:ext cx="390525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462465"/>
              </p:ext>
            </p:extLst>
          </p:nvPr>
        </p:nvGraphicFramePr>
        <p:xfrm>
          <a:off x="4114800" y="2224662"/>
          <a:ext cx="58737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076" name="Equation" r:id="rId8" imgW="190440" imgH="164880" progId="Equation.DSMT4">
                  <p:embed/>
                </p:oleObj>
              </mc:Choice>
              <mc:Fallback>
                <p:oleObj name="Equation" r:id="rId8" imgW="1904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224662"/>
                        <a:ext cx="587375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556238"/>
              </p:ext>
            </p:extLst>
          </p:nvPr>
        </p:nvGraphicFramePr>
        <p:xfrm>
          <a:off x="5003413" y="2235200"/>
          <a:ext cx="35242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077" name="Equation" r:id="rId10" imgW="114120" imgH="164880" progId="Equation.DSMT4">
                  <p:embed/>
                </p:oleObj>
              </mc:Choice>
              <mc:Fallback>
                <p:oleObj name="Equation" r:id="rId10" imgW="1141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413" y="2235200"/>
                        <a:ext cx="352425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itle 1"/>
          <p:cNvSpPr>
            <a:spLocks noGrp="1"/>
          </p:cNvSpPr>
          <p:nvPr>
            <p:ph type="title" idx="4294967295"/>
          </p:nvPr>
        </p:nvSpPr>
        <p:spPr>
          <a:xfrm>
            <a:off x="838200" y="152400"/>
            <a:ext cx="7467600" cy="71596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225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1269580"/>
              </p:ext>
            </p:extLst>
          </p:nvPr>
        </p:nvGraphicFramePr>
        <p:xfrm>
          <a:off x="3208066" y="1612924"/>
          <a:ext cx="2708818" cy="5641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666" name="Equation" r:id="rId3" imgW="977760" imgH="203040" progId="Equation.DSMT4">
                  <p:embed/>
                </p:oleObj>
              </mc:Choice>
              <mc:Fallback>
                <p:oleObj name="Equation" r:id="rId3" imgW="9777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8066" y="1612924"/>
                        <a:ext cx="2708818" cy="5641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393790"/>
            <a:ext cx="7315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5597908"/>
              </p:ext>
            </p:extLst>
          </p:nvPr>
        </p:nvGraphicFramePr>
        <p:xfrm>
          <a:off x="2667000" y="2307393"/>
          <a:ext cx="1971394" cy="494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667" name="Equation" r:id="rId5" imgW="711000" imgH="177480" progId="Equation.DSMT4">
                  <p:embed/>
                </p:oleObj>
              </mc:Choice>
              <mc:Fallback>
                <p:oleObj name="Equation" r:id="rId5" imgW="7110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307393"/>
                        <a:ext cx="1971394" cy="4944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3593572"/>
              </p:ext>
            </p:extLst>
          </p:nvPr>
        </p:nvGraphicFramePr>
        <p:xfrm>
          <a:off x="3449262" y="2916993"/>
          <a:ext cx="2288338" cy="494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668" name="Equation" r:id="rId7" imgW="825480" imgH="177480" progId="Equation.DSMT4">
                  <p:embed/>
                </p:oleObj>
              </mc:Choice>
              <mc:Fallback>
                <p:oleObj name="Equation" r:id="rId7" imgW="825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9262" y="2916993"/>
                        <a:ext cx="2288338" cy="4944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7"/>
          <p:cNvSpPr/>
          <p:nvPr/>
        </p:nvSpPr>
        <p:spPr>
          <a:xfrm>
            <a:off x="3341589" y="1659977"/>
            <a:ext cx="468411" cy="5152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c 8"/>
          <p:cNvSpPr/>
          <p:nvPr/>
        </p:nvSpPr>
        <p:spPr>
          <a:xfrm rot="18757843">
            <a:off x="3824032" y="1319893"/>
            <a:ext cx="885443" cy="1470037"/>
          </a:xfrm>
          <a:prstGeom prst="arc">
            <a:avLst>
              <a:gd name="adj1" fmla="val 15677208"/>
              <a:gd name="adj2" fmla="val 45261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c 9"/>
          <p:cNvSpPr/>
          <p:nvPr/>
        </p:nvSpPr>
        <p:spPr>
          <a:xfrm rot="18757843">
            <a:off x="3865323" y="1104150"/>
            <a:ext cx="1341445" cy="2183757"/>
          </a:xfrm>
          <a:prstGeom prst="arc">
            <a:avLst>
              <a:gd name="adj1" fmla="val 15677208"/>
              <a:gd name="adj2" fmla="val 596551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/>
          <p:cNvSpPr/>
          <p:nvPr/>
        </p:nvSpPr>
        <p:spPr>
          <a:xfrm rot="18757843">
            <a:off x="3711621" y="1097168"/>
            <a:ext cx="1867080" cy="2415823"/>
          </a:xfrm>
          <a:prstGeom prst="arc">
            <a:avLst>
              <a:gd name="adj1" fmla="val 15677208"/>
              <a:gd name="adj2" fmla="val 649135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917572" y="1730185"/>
            <a:ext cx="425828" cy="4258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c 13"/>
          <p:cNvSpPr/>
          <p:nvPr/>
        </p:nvSpPr>
        <p:spPr>
          <a:xfrm rot="18757843">
            <a:off x="4017059" y="1646229"/>
            <a:ext cx="633072" cy="416999"/>
          </a:xfrm>
          <a:prstGeom prst="arc">
            <a:avLst>
              <a:gd name="adj1" fmla="val 15677208"/>
              <a:gd name="adj2" fmla="val 876965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c 14"/>
          <p:cNvSpPr/>
          <p:nvPr/>
        </p:nvSpPr>
        <p:spPr>
          <a:xfrm rot="18757843">
            <a:off x="4004640" y="1487841"/>
            <a:ext cx="1131978" cy="1091227"/>
          </a:xfrm>
          <a:prstGeom prst="arc">
            <a:avLst>
              <a:gd name="adj1" fmla="val 15677208"/>
              <a:gd name="adj2" fmla="val 1210287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c 15"/>
          <p:cNvSpPr/>
          <p:nvPr/>
        </p:nvSpPr>
        <p:spPr>
          <a:xfrm rot="18757843">
            <a:off x="4009850" y="1327486"/>
            <a:ext cx="1609001" cy="1618362"/>
          </a:xfrm>
          <a:prstGeom prst="arc">
            <a:avLst>
              <a:gd name="adj1" fmla="val 15677208"/>
              <a:gd name="adj2" fmla="val 1386517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1147621"/>
              </p:ext>
            </p:extLst>
          </p:nvPr>
        </p:nvGraphicFramePr>
        <p:xfrm>
          <a:off x="4508112" y="2276051"/>
          <a:ext cx="203835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669" name="Equation" r:id="rId9" imgW="736560" imgH="203040" progId="Equation.DSMT4">
                  <p:embed/>
                </p:oleObj>
              </mc:Choice>
              <mc:Fallback>
                <p:oleObj name="Equation" r:id="rId9" imgW="736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112" y="2276051"/>
                        <a:ext cx="2038350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145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4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86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8626891"/>
              </p:ext>
            </p:extLst>
          </p:nvPr>
        </p:nvGraphicFramePr>
        <p:xfrm>
          <a:off x="3211513" y="987425"/>
          <a:ext cx="2720975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979" name="Equation" r:id="rId3" imgW="1104840" imgH="203040" progId="Equation.DSMT4">
                  <p:embed/>
                </p:oleObj>
              </mc:Choice>
              <mc:Fallback>
                <p:oleObj name="Equation" r:id="rId3" imgW="11048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1513" y="987425"/>
                        <a:ext cx="2720975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914400" y="300335"/>
            <a:ext cx="7315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9635235"/>
              </p:ext>
            </p:extLst>
          </p:nvPr>
        </p:nvGraphicFramePr>
        <p:xfrm>
          <a:off x="2286000" y="1720850"/>
          <a:ext cx="1595438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980" name="Equation" r:id="rId5" imgW="647640" imgH="177480" progId="Equation.DSMT4">
                  <p:embed/>
                </p:oleObj>
              </mc:Choice>
              <mc:Fallback>
                <p:oleObj name="Equation" r:id="rId5" imgW="6476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720850"/>
                        <a:ext cx="1595438" cy="439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3588372"/>
              </p:ext>
            </p:extLst>
          </p:nvPr>
        </p:nvGraphicFramePr>
        <p:xfrm>
          <a:off x="3810000" y="1720850"/>
          <a:ext cx="1625600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981" name="Equation" r:id="rId7" imgW="660240" imgH="177480" progId="Equation.DSMT4">
                  <p:embed/>
                </p:oleObj>
              </mc:Choice>
              <mc:Fallback>
                <p:oleObj name="Equation" r:id="rId7" imgW="6602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720850"/>
                        <a:ext cx="1625600" cy="439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9984606"/>
              </p:ext>
            </p:extLst>
          </p:nvPr>
        </p:nvGraphicFramePr>
        <p:xfrm>
          <a:off x="5410200" y="1720850"/>
          <a:ext cx="1408113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982" name="Equation" r:id="rId9" imgW="571320" imgH="177480" progId="Equation.DSMT4">
                  <p:embed/>
                </p:oleObj>
              </mc:Choice>
              <mc:Fallback>
                <p:oleObj name="Equation" r:id="rId9" imgW="5713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1720850"/>
                        <a:ext cx="1408113" cy="439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38143"/>
              </p:ext>
            </p:extLst>
          </p:nvPr>
        </p:nvGraphicFramePr>
        <p:xfrm>
          <a:off x="3586163" y="2406650"/>
          <a:ext cx="1971675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983" name="Equation" r:id="rId11" imgW="799920" imgH="177480" progId="Equation.DSMT4">
                  <p:embed/>
                </p:oleObj>
              </mc:Choice>
              <mc:Fallback>
                <p:oleObj name="Equation" r:id="rId11" imgW="7999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6163" y="2406650"/>
                        <a:ext cx="1971675" cy="439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6481040"/>
              </p:ext>
            </p:extLst>
          </p:nvPr>
        </p:nvGraphicFramePr>
        <p:xfrm>
          <a:off x="3368675" y="3322638"/>
          <a:ext cx="240665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984" name="Equation" r:id="rId13" imgW="977760" imgH="203040" progId="Equation.DSMT4">
                  <p:embed/>
                </p:oleObj>
              </mc:Choice>
              <mc:Fallback>
                <p:oleObj name="Equation" r:id="rId13" imgW="9777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8675" y="3322638"/>
                        <a:ext cx="2406650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308475"/>
              </p:ext>
            </p:extLst>
          </p:nvPr>
        </p:nvGraphicFramePr>
        <p:xfrm>
          <a:off x="2817813" y="4056062"/>
          <a:ext cx="1751012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985" name="Equation" r:id="rId15" imgW="711000" imgH="177480" progId="Equation.DSMT4">
                  <p:embed/>
                </p:oleObj>
              </mc:Choice>
              <mc:Fallback>
                <p:oleObj name="Equation" r:id="rId15" imgW="7110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7813" y="4056062"/>
                        <a:ext cx="1751012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1194980"/>
              </p:ext>
            </p:extLst>
          </p:nvPr>
        </p:nvGraphicFramePr>
        <p:xfrm>
          <a:off x="4498975" y="4056062"/>
          <a:ext cx="1749425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986" name="Equation" r:id="rId17" imgW="711000" imgH="177480" progId="Equation.DSMT4">
                  <p:embed/>
                </p:oleObj>
              </mc:Choice>
              <mc:Fallback>
                <p:oleObj name="Equation" r:id="rId17" imgW="7110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8975" y="4056062"/>
                        <a:ext cx="1749425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5231240"/>
              </p:ext>
            </p:extLst>
          </p:nvPr>
        </p:nvGraphicFramePr>
        <p:xfrm>
          <a:off x="3556000" y="4741862"/>
          <a:ext cx="2033588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987" name="Equation" r:id="rId19" imgW="825480" imgH="177480" progId="Equation.DSMT4">
                  <p:embed/>
                </p:oleObj>
              </mc:Choice>
              <mc:Fallback>
                <p:oleObj name="Equation" r:id="rId19" imgW="825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4741862"/>
                        <a:ext cx="2033588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95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86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0217815"/>
              </p:ext>
            </p:extLst>
          </p:nvPr>
        </p:nvGraphicFramePr>
        <p:xfrm>
          <a:off x="3522663" y="990600"/>
          <a:ext cx="2097087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938" name="Equation" r:id="rId3" imgW="850680" imgH="164880" progId="Equation.DSMT4">
                  <p:embed/>
                </p:oleObj>
              </mc:Choice>
              <mc:Fallback>
                <p:oleObj name="Equation" r:id="rId3" imgW="8506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2663" y="990600"/>
                        <a:ext cx="2097087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914400" y="300335"/>
            <a:ext cx="7315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6046700"/>
              </p:ext>
            </p:extLst>
          </p:nvPr>
        </p:nvGraphicFramePr>
        <p:xfrm>
          <a:off x="3509963" y="1550988"/>
          <a:ext cx="2157412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939" name="Equation" r:id="rId5" imgW="876240" imgH="203040" progId="Equation.DSMT4">
                  <p:embed/>
                </p:oleObj>
              </mc:Choice>
              <mc:Fallback>
                <p:oleObj name="Equation" r:id="rId5" imgW="8762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9963" y="1550988"/>
                        <a:ext cx="2157412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706210"/>
              </p:ext>
            </p:extLst>
          </p:nvPr>
        </p:nvGraphicFramePr>
        <p:xfrm>
          <a:off x="3216275" y="2179637"/>
          <a:ext cx="2813050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940" name="Equation" r:id="rId7" imgW="1143000" imgH="190440" progId="Equation.DSMT4">
                  <p:embed/>
                </p:oleObj>
              </mc:Choice>
              <mc:Fallback>
                <p:oleObj name="Equation" r:id="rId7" imgW="114300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6275" y="2179637"/>
                        <a:ext cx="2813050" cy="471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1879"/>
              </p:ext>
            </p:extLst>
          </p:nvPr>
        </p:nvGraphicFramePr>
        <p:xfrm>
          <a:off x="3505200" y="2881312"/>
          <a:ext cx="2097088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941" name="Equation" r:id="rId9" imgW="850680" imgH="190440" progId="Equation.DSMT4">
                  <p:embed/>
                </p:oleObj>
              </mc:Choice>
              <mc:Fallback>
                <p:oleObj name="Equation" r:id="rId9" imgW="8506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881312"/>
                        <a:ext cx="2097088" cy="471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5558975"/>
              </p:ext>
            </p:extLst>
          </p:nvPr>
        </p:nvGraphicFramePr>
        <p:xfrm>
          <a:off x="3368675" y="3886200"/>
          <a:ext cx="2406650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942" name="Equation" r:id="rId11" imgW="977760" imgH="203040" progId="Equation.DSMT4">
                  <p:embed/>
                </p:oleObj>
              </mc:Choice>
              <mc:Fallback>
                <p:oleObj name="Equation" r:id="rId11" imgW="9777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8675" y="3886200"/>
                        <a:ext cx="2406650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0636426"/>
              </p:ext>
            </p:extLst>
          </p:nvPr>
        </p:nvGraphicFramePr>
        <p:xfrm>
          <a:off x="2817813" y="4619624"/>
          <a:ext cx="1751012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943" name="Equation" r:id="rId13" imgW="711000" imgH="177480" progId="Equation.DSMT4">
                  <p:embed/>
                </p:oleObj>
              </mc:Choice>
              <mc:Fallback>
                <p:oleObj name="Equation" r:id="rId13" imgW="7110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7813" y="4619624"/>
                        <a:ext cx="1751012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6121251"/>
              </p:ext>
            </p:extLst>
          </p:nvPr>
        </p:nvGraphicFramePr>
        <p:xfrm>
          <a:off x="4498975" y="4619624"/>
          <a:ext cx="1749425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944" name="Equation" r:id="rId15" imgW="711000" imgH="177480" progId="Equation.DSMT4">
                  <p:embed/>
                </p:oleObj>
              </mc:Choice>
              <mc:Fallback>
                <p:oleObj name="Equation" r:id="rId15" imgW="7110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8975" y="4619624"/>
                        <a:ext cx="1749425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6387980"/>
              </p:ext>
            </p:extLst>
          </p:nvPr>
        </p:nvGraphicFramePr>
        <p:xfrm>
          <a:off x="3556000" y="5305424"/>
          <a:ext cx="2033588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945" name="Equation" r:id="rId17" imgW="825480" imgH="177480" progId="Equation.DSMT4">
                  <p:embed/>
                </p:oleObj>
              </mc:Choice>
              <mc:Fallback>
                <p:oleObj name="Equation" r:id="rId17" imgW="825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5305424"/>
                        <a:ext cx="2033588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16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86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9671620"/>
              </p:ext>
            </p:extLst>
          </p:nvPr>
        </p:nvGraphicFramePr>
        <p:xfrm>
          <a:off x="3382963" y="990600"/>
          <a:ext cx="2376487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2762" name="Equation" r:id="rId3" imgW="876240" imgH="203040" progId="Equation.DSMT4">
                  <p:embed/>
                </p:oleObj>
              </mc:Choice>
              <mc:Fallback>
                <p:oleObj name="Equation" r:id="rId3" imgW="8762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2963" y="990600"/>
                        <a:ext cx="2376487" cy="550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914400" y="300335"/>
            <a:ext cx="7315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2231494"/>
              </p:ext>
            </p:extLst>
          </p:nvPr>
        </p:nvGraphicFramePr>
        <p:xfrm>
          <a:off x="3368675" y="1711324"/>
          <a:ext cx="2441575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2763" name="Equation" r:id="rId5" imgW="901440" imgH="203040" progId="Equation.DSMT4">
                  <p:embed/>
                </p:oleObj>
              </mc:Choice>
              <mc:Fallback>
                <p:oleObj name="Equation" r:id="rId5" imgW="9014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8675" y="1711324"/>
                        <a:ext cx="2441575" cy="554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1110444"/>
              </p:ext>
            </p:extLst>
          </p:nvPr>
        </p:nvGraphicFramePr>
        <p:xfrm>
          <a:off x="2972594" y="2391251"/>
          <a:ext cx="3300413" cy="4837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2764" name="Equation" r:id="rId7" imgW="1218960" imgH="177480" progId="Equation.DSMT4">
                  <p:embed/>
                </p:oleObj>
              </mc:Choice>
              <mc:Fallback>
                <p:oleObj name="Equation" r:id="rId7" imgW="12189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2594" y="2391251"/>
                        <a:ext cx="3300413" cy="4837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6785730"/>
              </p:ext>
            </p:extLst>
          </p:nvPr>
        </p:nvGraphicFramePr>
        <p:xfrm>
          <a:off x="3726974" y="3077051"/>
          <a:ext cx="1651953" cy="4837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2765" name="Equation" r:id="rId9" imgW="609480" imgH="177480" progId="Equation.DSMT4">
                  <p:embed/>
                </p:oleObj>
              </mc:Choice>
              <mc:Fallback>
                <p:oleObj name="Equation" r:id="rId9" imgW="609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6974" y="3077051"/>
                        <a:ext cx="1651953" cy="4837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472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300335"/>
            <a:ext cx="7315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3004267"/>
              </p:ext>
            </p:extLst>
          </p:nvPr>
        </p:nvGraphicFramePr>
        <p:xfrm>
          <a:off x="3059113" y="996950"/>
          <a:ext cx="2892425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938" name="Equation" r:id="rId3" imgW="1066680" imgH="203040" progId="Equation.DSMT4">
                  <p:embed/>
                </p:oleObj>
              </mc:Choice>
              <mc:Fallback>
                <p:oleObj name="Equation" r:id="rId3" imgW="10666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996950"/>
                        <a:ext cx="2892425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4450763"/>
              </p:ext>
            </p:extLst>
          </p:nvPr>
        </p:nvGraphicFramePr>
        <p:xfrm>
          <a:off x="2836863" y="1676400"/>
          <a:ext cx="3470275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939" name="Equation" r:id="rId5" imgW="1282680" imgH="203040" progId="Equation.DSMT4">
                  <p:embed/>
                </p:oleObj>
              </mc:Choice>
              <mc:Fallback>
                <p:oleObj name="Equation" r:id="rId5" imgW="12826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6863" y="1676400"/>
                        <a:ext cx="3470275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109146"/>
              </p:ext>
            </p:extLst>
          </p:nvPr>
        </p:nvGraphicFramePr>
        <p:xfrm>
          <a:off x="1684973" y="2376964"/>
          <a:ext cx="5643880" cy="5186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940" name="Equation" r:id="rId7" imgW="2082600" imgH="190440" progId="Equation.DSMT4">
                  <p:embed/>
                </p:oleObj>
              </mc:Choice>
              <mc:Fallback>
                <p:oleObj name="Equation" r:id="rId7" imgW="208260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4973" y="2376964"/>
                        <a:ext cx="5643880" cy="5186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1508260"/>
              </p:ext>
            </p:extLst>
          </p:nvPr>
        </p:nvGraphicFramePr>
        <p:xfrm>
          <a:off x="3955256" y="3062763"/>
          <a:ext cx="1100138" cy="51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941" name="Equation" r:id="rId9" imgW="406080" imgH="190440" progId="Equation.DSMT4">
                  <p:embed/>
                </p:oleObj>
              </mc:Choice>
              <mc:Fallback>
                <p:oleObj name="Equation" r:id="rId9" imgW="4060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256" y="3062763"/>
                        <a:ext cx="1100138" cy="518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418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914400"/>
            <a:ext cx="7315200" cy="1470025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An Introduction to Polynomials</a:t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>Distribution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612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914401"/>
            <a:ext cx="7315200" cy="76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Some Common Polynomials Products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659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297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972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4076995"/>
              </p:ext>
            </p:extLst>
          </p:nvPr>
        </p:nvGraphicFramePr>
        <p:xfrm>
          <a:off x="2574635" y="914400"/>
          <a:ext cx="4031676" cy="6151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301" name="Equation" r:id="rId3" imgW="1663560" imgH="253800" progId="Equation.DSMT4">
                  <p:embed/>
                </p:oleObj>
              </mc:Choice>
              <mc:Fallback>
                <p:oleObj name="Equation" r:id="rId3" imgW="16635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4635" y="914400"/>
                        <a:ext cx="4031676" cy="61516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914400" y="381000"/>
            <a:ext cx="731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Perfect Square Trinomial of a Sum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32873" y="1752600"/>
            <a:ext cx="7315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Identify “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” and “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Then find the product using the special form.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9516797"/>
              </p:ext>
            </p:extLst>
          </p:nvPr>
        </p:nvGraphicFramePr>
        <p:xfrm>
          <a:off x="829255" y="3363071"/>
          <a:ext cx="1486758" cy="3707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302" name="Equation" r:id="rId5" imgW="660240" imgH="164880" progId="Equation.DSMT4">
                  <p:embed/>
                </p:oleObj>
              </mc:Choice>
              <mc:Fallback>
                <p:oleObj name="Equation" r:id="rId5" imgW="6602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255" y="3363071"/>
                        <a:ext cx="1486758" cy="3707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060132"/>
              </p:ext>
            </p:extLst>
          </p:nvPr>
        </p:nvGraphicFramePr>
        <p:xfrm>
          <a:off x="895265" y="4779962"/>
          <a:ext cx="1487487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303" name="Equation" r:id="rId7" imgW="799920" imgH="215640" progId="Equation.DSMT4">
                  <p:embed/>
                </p:oleObj>
              </mc:Choice>
              <mc:Fallback>
                <p:oleObj name="Equation" r:id="rId7" imgW="7999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265" y="4779962"/>
                        <a:ext cx="1487487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5871260"/>
              </p:ext>
            </p:extLst>
          </p:nvPr>
        </p:nvGraphicFramePr>
        <p:xfrm>
          <a:off x="1188896" y="2771253"/>
          <a:ext cx="854789" cy="554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304" name="Equation" r:id="rId9" imgW="469800" imgH="304560" progId="Equation.DSMT4">
                  <p:embed/>
                </p:oleObj>
              </mc:Choice>
              <mc:Fallback>
                <p:oleObj name="Equation" r:id="rId9" imgW="469800" imgH="304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8896" y="2771253"/>
                        <a:ext cx="854789" cy="5548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8512106"/>
              </p:ext>
            </p:extLst>
          </p:nvPr>
        </p:nvGraphicFramePr>
        <p:xfrm>
          <a:off x="676334" y="3760786"/>
          <a:ext cx="1865313" cy="10398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305" name="Equation" r:id="rId11" imgW="1002960" imgH="558720" progId="Equation.DSMT4">
                  <p:embed/>
                </p:oleObj>
              </mc:Choice>
              <mc:Fallback>
                <p:oleObj name="Equation" r:id="rId11" imgW="1002960" imgH="558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334" y="3760786"/>
                        <a:ext cx="1865313" cy="10398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828934"/>
              </p:ext>
            </p:extLst>
          </p:nvPr>
        </p:nvGraphicFramePr>
        <p:xfrm>
          <a:off x="3400727" y="3335338"/>
          <a:ext cx="1658938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306" name="Equation" r:id="rId13" imgW="736560" imgH="164880" progId="Equation.DSMT4">
                  <p:embed/>
                </p:oleObj>
              </mc:Choice>
              <mc:Fallback>
                <p:oleObj name="Equation" r:id="rId13" imgW="7365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0727" y="3335338"/>
                        <a:ext cx="1658938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4335200"/>
              </p:ext>
            </p:extLst>
          </p:nvPr>
        </p:nvGraphicFramePr>
        <p:xfrm>
          <a:off x="3425755" y="4953031"/>
          <a:ext cx="1742233" cy="4571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307" name="Equation" r:id="rId15" imgW="774360" imgH="203040" progId="Equation.DSMT4">
                  <p:embed/>
                </p:oleObj>
              </mc:Choice>
              <mc:Fallback>
                <p:oleObj name="Equation" r:id="rId15" imgW="7743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5755" y="4953031"/>
                        <a:ext cx="1742233" cy="4571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6584057"/>
              </p:ext>
            </p:extLst>
          </p:nvPr>
        </p:nvGraphicFramePr>
        <p:xfrm>
          <a:off x="3730079" y="2755932"/>
          <a:ext cx="1089135" cy="530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308" name="Equation" r:id="rId17" imgW="495000" imgH="241200" progId="Equation.DSMT4">
                  <p:embed/>
                </p:oleObj>
              </mc:Choice>
              <mc:Fallback>
                <p:oleObj name="Equation" r:id="rId17" imgW="4950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0079" y="2755932"/>
                        <a:ext cx="1089135" cy="530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622728"/>
              </p:ext>
            </p:extLst>
          </p:nvPr>
        </p:nvGraphicFramePr>
        <p:xfrm>
          <a:off x="3200400" y="3653433"/>
          <a:ext cx="2572052" cy="12005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309" name="Equation" r:id="rId19" imgW="1143000" imgH="533160" progId="Equation.DSMT4">
                  <p:embed/>
                </p:oleObj>
              </mc:Choice>
              <mc:Fallback>
                <p:oleObj name="Equation" r:id="rId19" imgW="1143000" imgH="533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653433"/>
                        <a:ext cx="2572052" cy="12005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1174914"/>
              </p:ext>
            </p:extLst>
          </p:nvPr>
        </p:nvGraphicFramePr>
        <p:xfrm>
          <a:off x="6462713" y="3335338"/>
          <a:ext cx="1630362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310" name="Equation" r:id="rId21" imgW="723600" imgH="164880" progId="Equation.DSMT4">
                  <p:embed/>
                </p:oleObj>
              </mc:Choice>
              <mc:Fallback>
                <p:oleObj name="Equation" r:id="rId21" imgW="7236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2713" y="3335338"/>
                        <a:ext cx="1630362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633286"/>
              </p:ext>
            </p:extLst>
          </p:nvPr>
        </p:nvGraphicFramePr>
        <p:xfrm>
          <a:off x="6573838" y="4953000"/>
          <a:ext cx="154146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311" name="Equation" r:id="rId23" imgW="685800" imgH="203040" progId="Equation.DSMT4">
                  <p:embed/>
                </p:oleObj>
              </mc:Choice>
              <mc:Fallback>
                <p:oleObj name="Equation" r:id="rId23" imgW="6858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3838" y="4953000"/>
                        <a:ext cx="1541462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9106915"/>
              </p:ext>
            </p:extLst>
          </p:nvPr>
        </p:nvGraphicFramePr>
        <p:xfrm>
          <a:off x="6805613" y="2755900"/>
          <a:ext cx="1033462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312" name="Equation" r:id="rId25" imgW="469800" imgH="241200" progId="Equation.DSMT4">
                  <p:embed/>
                </p:oleObj>
              </mc:Choice>
              <mc:Fallback>
                <p:oleObj name="Equation" r:id="rId25" imgW="4698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5613" y="2755900"/>
                        <a:ext cx="1033462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0173179"/>
              </p:ext>
            </p:extLst>
          </p:nvPr>
        </p:nvGraphicFramePr>
        <p:xfrm>
          <a:off x="6305550" y="3652838"/>
          <a:ext cx="2457450" cy="1201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313" name="Equation" r:id="rId27" imgW="1091880" imgH="533160" progId="Equation.DSMT4">
                  <p:embed/>
                </p:oleObj>
              </mc:Choice>
              <mc:Fallback>
                <p:oleObj name="Equation" r:id="rId27" imgW="1091880" imgH="533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5550" y="3652838"/>
                        <a:ext cx="2457450" cy="1201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857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297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972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1597786"/>
              </p:ext>
            </p:extLst>
          </p:nvPr>
        </p:nvGraphicFramePr>
        <p:xfrm>
          <a:off x="2574635" y="914400"/>
          <a:ext cx="4031676" cy="6151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325" name="Equation" r:id="rId3" imgW="1663560" imgH="253800" progId="Equation.DSMT4">
                  <p:embed/>
                </p:oleObj>
              </mc:Choice>
              <mc:Fallback>
                <p:oleObj name="Equation" r:id="rId3" imgW="16635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4635" y="914400"/>
                        <a:ext cx="4031676" cy="61516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914400" y="381000"/>
            <a:ext cx="731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Perfect Square Trinomial of a Difference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32873" y="1752600"/>
            <a:ext cx="7315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Identify “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” and “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Then find the product using the special form.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3555426"/>
              </p:ext>
            </p:extLst>
          </p:nvPr>
        </p:nvGraphicFramePr>
        <p:xfrm>
          <a:off x="842963" y="3362325"/>
          <a:ext cx="1458912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326" name="Equation" r:id="rId5" imgW="647640" imgH="164880" progId="Equation.DSMT4">
                  <p:embed/>
                </p:oleObj>
              </mc:Choice>
              <mc:Fallback>
                <p:oleObj name="Equation" r:id="rId5" imgW="6476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963" y="3362325"/>
                        <a:ext cx="1458912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2598417"/>
              </p:ext>
            </p:extLst>
          </p:nvPr>
        </p:nvGraphicFramePr>
        <p:xfrm>
          <a:off x="894921" y="4848019"/>
          <a:ext cx="1486758" cy="4859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327" name="Equation" r:id="rId7" imgW="660240" imgH="215640" progId="Equation.DSMT4">
                  <p:embed/>
                </p:oleObj>
              </mc:Choice>
              <mc:Fallback>
                <p:oleObj name="Equation" r:id="rId7" imgW="6602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4921" y="4848019"/>
                        <a:ext cx="1486758" cy="4859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0958917"/>
              </p:ext>
            </p:extLst>
          </p:nvPr>
        </p:nvGraphicFramePr>
        <p:xfrm>
          <a:off x="1212850" y="2771775"/>
          <a:ext cx="806450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328" name="Equation" r:id="rId9" imgW="444240" imgH="304560" progId="Equation.DSMT4">
                  <p:embed/>
                </p:oleObj>
              </mc:Choice>
              <mc:Fallback>
                <p:oleObj name="Equation" r:id="rId9" imgW="444240" imgH="304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2850" y="2771775"/>
                        <a:ext cx="806450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4572220"/>
              </p:ext>
            </p:extLst>
          </p:nvPr>
        </p:nvGraphicFramePr>
        <p:xfrm>
          <a:off x="636175" y="3693867"/>
          <a:ext cx="1943926" cy="11736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329" name="Equation" r:id="rId11" imgW="863280" imgH="520560" progId="Equation.DSMT4">
                  <p:embed/>
                </p:oleObj>
              </mc:Choice>
              <mc:Fallback>
                <p:oleObj name="Equation" r:id="rId11" imgW="863280" imgH="520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175" y="3693867"/>
                        <a:ext cx="1943926" cy="11736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6885515"/>
              </p:ext>
            </p:extLst>
          </p:nvPr>
        </p:nvGraphicFramePr>
        <p:xfrm>
          <a:off x="3310239" y="3335338"/>
          <a:ext cx="1658938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330" name="Equation" r:id="rId13" imgW="736560" imgH="164880" progId="Equation.DSMT4">
                  <p:embed/>
                </p:oleObj>
              </mc:Choice>
              <mc:Fallback>
                <p:oleObj name="Equation" r:id="rId13" imgW="7365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0239" y="3335338"/>
                        <a:ext cx="1658938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5294580"/>
              </p:ext>
            </p:extLst>
          </p:nvPr>
        </p:nvGraphicFramePr>
        <p:xfrm>
          <a:off x="3548062" y="4953000"/>
          <a:ext cx="13144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331" name="Equation" r:id="rId15" imgW="583920" imgH="203040" progId="Equation.DSMT4">
                  <p:embed/>
                </p:oleObj>
              </mc:Choice>
              <mc:Fallback>
                <p:oleObj name="Equation" r:id="rId15" imgW="5839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8062" y="4953000"/>
                        <a:ext cx="131445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883311"/>
              </p:ext>
            </p:extLst>
          </p:nvPr>
        </p:nvGraphicFramePr>
        <p:xfrm>
          <a:off x="3654425" y="2755900"/>
          <a:ext cx="106045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332" name="Equation" r:id="rId17" imgW="482400" imgH="241200" progId="Equation.DSMT4">
                  <p:embed/>
                </p:oleObj>
              </mc:Choice>
              <mc:Fallback>
                <p:oleObj name="Equation" r:id="rId17" imgW="4824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4425" y="2755900"/>
                        <a:ext cx="106045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3645969"/>
              </p:ext>
            </p:extLst>
          </p:nvPr>
        </p:nvGraphicFramePr>
        <p:xfrm>
          <a:off x="3124200" y="3652838"/>
          <a:ext cx="2543175" cy="1201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333" name="Equation" r:id="rId19" imgW="1130040" imgH="533160" progId="Equation.DSMT4">
                  <p:embed/>
                </p:oleObj>
              </mc:Choice>
              <mc:Fallback>
                <p:oleObj name="Equation" r:id="rId19" imgW="1130040" imgH="533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652838"/>
                        <a:ext cx="2543175" cy="1201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1960692"/>
              </p:ext>
            </p:extLst>
          </p:nvPr>
        </p:nvGraphicFramePr>
        <p:xfrm>
          <a:off x="6405563" y="3335338"/>
          <a:ext cx="1744662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334" name="Equation" r:id="rId21" imgW="774360" imgH="164880" progId="Equation.DSMT4">
                  <p:embed/>
                </p:oleObj>
              </mc:Choice>
              <mc:Fallback>
                <p:oleObj name="Equation" r:id="rId21" imgW="7743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5563" y="3335338"/>
                        <a:ext cx="1744662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9941155"/>
              </p:ext>
            </p:extLst>
          </p:nvPr>
        </p:nvGraphicFramePr>
        <p:xfrm>
          <a:off x="6332538" y="4953000"/>
          <a:ext cx="20256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335" name="Equation" r:id="rId23" imgW="901440" imgH="203040" progId="Equation.DSMT4">
                  <p:embed/>
                </p:oleObj>
              </mc:Choice>
              <mc:Fallback>
                <p:oleObj name="Equation" r:id="rId23" imgW="9014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2538" y="4953000"/>
                        <a:ext cx="202565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1921636"/>
              </p:ext>
            </p:extLst>
          </p:nvPr>
        </p:nvGraphicFramePr>
        <p:xfrm>
          <a:off x="6751638" y="2755900"/>
          <a:ext cx="1144587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336" name="Equation" r:id="rId25" imgW="520560" imgH="241200" progId="Equation.DSMT4">
                  <p:embed/>
                </p:oleObj>
              </mc:Choice>
              <mc:Fallback>
                <p:oleObj name="Equation" r:id="rId25" imgW="52056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1638" y="2755900"/>
                        <a:ext cx="1144587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5800246"/>
              </p:ext>
            </p:extLst>
          </p:nvPr>
        </p:nvGraphicFramePr>
        <p:xfrm>
          <a:off x="6091238" y="3652838"/>
          <a:ext cx="2886075" cy="1201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337" name="Equation" r:id="rId27" imgW="1282680" imgH="533160" progId="Equation.DSMT4">
                  <p:embed/>
                </p:oleObj>
              </mc:Choice>
              <mc:Fallback>
                <p:oleObj name="Equation" r:id="rId27" imgW="1282680" imgH="533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1238" y="3652838"/>
                        <a:ext cx="2886075" cy="1201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0734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38100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The Difference of Two Squares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37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7376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4515717"/>
              </p:ext>
            </p:extLst>
          </p:nvPr>
        </p:nvGraphicFramePr>
        <p:xfrm>
          <a:off x="3657600" y="2901596"/>
          <a:ext cx="1592262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760" name="Equation" r:id="rId3" imgW="545760" imgH="215640" progId="Equation.DSMT4">
                  <p:embed/>
                </p:oleObj>
              </mc:Choice>
              <mc:Fallback>
                <p:oleObj name="Equation" r:id="rId3" imgW="5457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901596"/>
                        <a:ext cx="1592262" cy="6318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154391"/>
              </p:ext>
            </p:extLst>
          </p:nvPr>
        </p:nvGraphicFramePr>
        <p:xfrm>
          <a:off x="3467894" y="3947724"/>
          <a:ext cx="2406650" cy="1376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761" name="Equation" r:id="rId5" imgW="825480" imgH="469800" progId="Equation.DSMT4">
                  <p:embed/>
                </p:oleObj>
              </mc:Choice>
              <mc:Fallback>
                <p:oleObj name="Equation" r:id="rId5" imgW="82548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894" y="3947724"/>
                        <a:ext cx="2406650" cy="13763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3126017"/>
              </p:ext>
            </p:extLst>
          </p:nvPr>
        </p:nvGraphicFramePr>
        <p:xfrm>
          <a:off x="3505200" y="1290087"/>
          <a:ext cx="2332038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762" name="Equation" r:id="rId7" imgW="799920" imgH="203040" progId="Equation.DSMT4">
                  <p:embed/>
                </p:oleObj>
              </mc:Choice>
              <mc:Fallback>
                <p:oleObj name="Equation" r:id="rId7" imgW="7999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290087"/>
                        <a:ext cx="2332038" cy="59531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5648697"/>
              </p:ext>
            </p:extLst>
          </p:nvPr>
        </p:nvGraphicFramePr>
        <p:xfrm>
          <a:off x="3042444" y="2016908"/>
          <a:ext cx="3257550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763" name="Equation" r:id="rId9" imgW="1117440" imgH="215640" progId="Equation.DSMT4">
                  <p:embed/>
                </p:oleObj>
              </mc:Choice>
              <mc:Fallback>
                <p:oleObj name="Equation" r:id="rId9" imgW="11174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2444" y="2016908"/>
                        <a:ext cx="3257550" cy="6318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Straight Connector 4"/>
          <p:cNvCxnSpPr/>
          <p:nvPr/>
        </p:nvCxnSpPr>
        <p:spPr>
          <a:xfrm flipH="1">
            <a:off x="3962400" y="2272558"/>
            <a:ext cx="381000" cy="228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4800600" y="2295945"/>
            <a:ext cx="381000" cy="228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31702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73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7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490774"/>
              </p:ext>
            </p:extLst>
          </p:nvPr>
        </p:nvGraphicFramePr>
        <p:xfrm>
          <a:off x="3518538" y="1128714"/>
          <a:ext cx="1923333" cy="5553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326" name="Equation" r:id="rId4" imgW="749160" imgH="215640" progId="Equation.DSMT4">
                  <p:embed/>
                </p:oleObj>
              </mc:Choice>
              <mc:Fallback>
                <p:oleObj name="Equation" r:id="rId4" imgW="7491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8538" y="1128714"/>
                        <a:ext cx="1923333" cy="5553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Arc 2"/>
          <p:cNvSpPr/>
          <p:nvPr/>
        </p:nvSpPr>
        <p:spPr>
          <a:xfrm rot="18757843">
            <a:off x="3640136" y="1107299"/>
            <a:ext cx="340282" cy="332680"/>
          </a:xfrm>
          <a:prstGeom prst="arc">
            <a:avLst>
              <a:gd name="adj1" fmla="val 15633938"/>
              <a:gd name="adj2" fmla="val 1341698"/>
            </a:avLst>
          </a:prstGeom>
          <a:noFill/>
          <a:ln w="254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c 7"/>
          <p:cNvSpPr/>
          <p:nvPr/>
        </p:nvSpPr>
        <p:spPr>
          <a:xfrm rot="18757843">
            <a:off x="3487846" y="999759"/>
            <a:ext cx="1066614" cy="747726"/>
          </a:xfrm>
          <a:prstGeom prst="arc">
            <a:avLst>
              <a:gd name="adj1" fmla="val 15633938"/>
              <a:gd name="adj2" fmla="val 1341698"/>
            </a:avLst>
          </a:prstGeom>
          <a:noFill/>
          <a:ln w="254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193244"/>
              </p:ext>
            </p:extLst>
          </p:nvPr>
        </p:nvGraphicFramePr>
        <p:xfrm>
          <a:off x="4058289" y="2160587"/>
          <a:ext cx="312312" cy="244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327" name="Equation" r:id="rId6" imgW="114120" imgH="88560" progId="Equation.DSMT4">
                  <p:embed/>
                </p:oleObj>
              </mc:Choice>
              <mc:Fallback>
                <p:oleObj name="Equation" r:id="rId6" imgW="114120" imgH="88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8289" y="2160587"/>
                        <a:ext cx="312312" cy="2444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6538926"/>
              </p:ext>
            </p:extLst>
          </p:nvPr>
        </p:nvGraphicFramePr>
        <p:xfrm>
          <a:off x="3469326" y="1981201"/>
          <a:ext cx="558206" cy="52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328" name="Equation" r:id="rId8" imgW="203040" imgH="190440" progId="Equation.DSMT4">
                  <p:embed/>
                </p:oleObj>
              </mc:Choice>
              <mc:Fallback>
                <p:oleObj name="Equation" r:id="rId8" imgW="2030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9326" y="1981201"/>
                        <a:ext cx="558206" cy="521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5029163"/>
              </p:ext>
            </p:extLst>
          </p:nvPr>
        </p:nvGraphicFramePr>
        <p:xfrm>
          <a:off x="4377376" y="2005013"/>
          <a:ext cx="313726" cy="41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329" name="Equation" r:id="rId10" imgW="114120" imgH="152280" progId="Equation.DSMT4">
                  <p:embed/>
                </p:oleObj>
              </mc:Choice>
              <mc:Fallback>
                <p:oleObj name="Equation" r:id="rId10" imgW="1141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7376" y="2005013"/>
                        <a:ext cx="313726" cy="416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6006743"/>
              </p:ext>
            </p:extLst>
          </p:nvPr>
        </p:nvGraphicFramePr>
        <p:xfrm>
          <a:off x="4731388" y="2057400"/>
          <a:ext cx="347641" cy="349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330" name="Equation" r:id="rId12" imgW="126720" imgH="126720" progId="Equation.DSMT4">
                  <p:embed/>
                </p:oleObj>
              </mc:Choice>
              <mc:Fallback>
                <p:oleObj name="Equation" r:id="rId12" imgW="126720" imgH="126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1388" y="2057400"/>
                        <a:ext cx="347641" cy="3490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3526567"/>
              </p:ext>
            </p:extLst>
          </p:nvPr>
        </p:nvGraphicFramePr>
        <p:xfrm>
          <a:off x="5089526" y="2045587"/>
          <a:ext cx="556792" cy="52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331" name="Equation" r:id="rId14" imgW="203040" imgH="190440" progId="Equation.DSMT4">
                  <p:embed/>
                </p:oleObj>
              </mc:Choice>
              <mc:Fallback>
                <p:oleObj name="Equation" r:id="rId14" imgW="2030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9526" y="2045587"/>
                        <a:ext cx="556792" cy="521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6846115"/>
              </p:ext>
            </p:extLst>
          </p:nvPr>
        </p:nvGraphicFramePr>
        <p:xfrm>
          <a:off x="4021153" y="2787641"/>
          <a:ext cx="1010422" cy="4889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332" name="Equation" r:id="rId16" imgW="393480" imgH="190440" progId="Equation.DSMT4">
                  <p:embed/>
                </p:oleObj>
              </mc:Choice>
              <mc:Fallback>
                <p:oleObj name="Equation" r:id="rId16" imgW="3934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1153" y="2787641"/>
                        <a:ext cx="1010422" cy="4889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itle 1"/>
          <p:cNvSpPr>
            <a:spLocks noGrp="1"/>
          </p:cNvSpPr>
          <p:nvPr>
            <p:ph type="title" idx="4294967295"/>
          </p:nvPr>
        </p:nvSpPr>
        <p:spPr>
          <a:xfrm>
            <a:off x="838200" y="152400"/>
            <a:ext cx="7467600" cy="71596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666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297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972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611670"/>
              </p:ext>
            </p:extLst>
          </p:nvPr>
        </p:nvGraphicFramePr>
        <p:xfrm>
          <a:off x="1974850" y="928688"/>
          <a:ext cx="5230813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70" name="Equation" r:id="rId3" imgW="2158920" imgH="241200" progId="Equation.DSMT4">
                  <p:embed/>
                </p:oleObj>
              </mc:Choice>
              <mc:Fallback>
                <p:oleObj name="Equation" r:id="rId3" imgW="215892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4850" y="928688"/>
                        <a:ext cx="5230813" cy="5857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914400" y="381000"/>
            <a:ext cx="731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Difference of Two Squares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32873" y="1752600"/>
            <a:ext cx="7315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Identify “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” and “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Then find the product using the special form.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7304091"/>
              </p:ext>
            </p:extLst>
          </p:nvPr>
        </p:nvGraphicFramePr>
        <p:xfrm>
          <a:off x="722868" y="3343751"/>
          <a:ext cx="1699102" cy="4086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71" name="Equation" r:id="rId5" imgW="685800" imgH="164880" progId="Equation.DSMT4">
                  <p:embed/>
                </p:oleObj>
              </mc:Choice>
              <mc:Fallback>
                <p:oleObj name="Equation" r:id="rId5" imgW="6858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868" y="3343751"/>
                        <a:ext cx="1699102" cy="4086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6410133"/>
              </p:ext>
            </p:extLst>
          </p:nvPr>
        </p:nvGraphicFramePr>
        <p:xfrm>
          <a:off x="1167520" y="5000419"/>
          <a:ext cx="943149" cy="4859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72" name="Equation" r:id="rId7" imgW="419040" imgH="215640" progId="Equation.DSMT4">
                  <p:embed/>
                </p:oleObj>
              </mc:Choice>
              <mc:Fallback>
                <p:oleObj name="Equation" r:id="rId7" imgW="4190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7520" y="5000419"/>
                        <a:ext cx="943149" cy="4859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7626666"/>
              </p:ext>
            </p:extLst>
          </p:nvPr>
        </p:nvGraphicFramePr>
        <p:xfrm>
          <a:off x="820666" y="2825012"/>
          <a:ext cx="1592406" cy="4475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73" name="Equation" r:id="rId9" imgW="723600" imgH="203040" progId="Equation.DSMT4">
                  <p:embed/>
                </p:oleObj>
              </mc:Choice>
              <mc:Fallback>
                <p:oleObj name="Equation" r:id="rId9" imgW="723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666" y="2825012"/>
                        <a:ext cx="1592406" cy="4475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2863960"/>
              </p:ext>
            </p:extLst>
          </p:nvPr>
        </p:nvGraphicFramePr>
        <p:xfrm>
          <a:off x="951199" y="3779346"/>
          <a:ext cx="1313879" cy="11736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74" name="Equation" r:id="rId11" imgW="583920" imgH="520560" progId="Equation.DSMT4">
                  <p:embed/>
                </p:oleObj>
              </mc:Choice>
              <mc:Fallback>
                <p:oleObj name="Equation" r:id="rId11" imgW="583920" imgH="520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1199" y="3779346"/>
                        <a:ext cx="1313879" cy="11736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7110335"/>
              </p:ext>
            </p:extLst>
          </p:nvPr>
        </p:nvGraphicFramePr>
        <p:xfrm>
          <a:off x="3471863" y="3335338"/>
          <a:ext cx="1516062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75" name="Equation" r:id="rId13" imgW="672840" imgH="164880" progId="Equation.DSMT4">
                  <p:embed/>
                </p:oleObj>
              </mc:Choice>
              <mc:Fallback>
                <p:oleObj name="Equation" r:id="rId13" imgW="6728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1863" y="3335338"/>
                        <a:ext cx="1516062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2163184"/>
              </p:ext>
            </p:extLst>
          </p:nvPr>
        </p:nvGraphicFramePr>
        <p:xfrm>
          <a:off x="3783013" y="5014913"/>
          <a:ext cx="1027112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76" name="Equation" r:id="rId15" imgW="457200" imgH="215640" progId="Equation.DSMT4">
                  <p:embed/>
                </p:oleObj>
              </mc:Choice>
              <mc:Fallback>
                <p:oleObj name="Equation" r:id="rId15" imgW="4572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3013" y="5014913"/>
                        <a:ext cx="1027112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629441"/>
              </p:ext>
            </p:extLst>
          </p:nvPr>
        </p:nvGraphicFramePr>
        <p:xfrm>
          <a:off x="3494088" y="2797175"/>
          <a:ext cx="1563687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77" name="Equation" r:id="rId17" imgW="711000" imgH="203040" progId="Equation.DSMT4">
                  <p:embed/>
                </p:oleObj>
              </mc:Choice>
              <mc:Fallback>
                <p:oleObj name="Equation" r:id="rId17" imgW="7110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4088" y="2797175"/>
                        <a:ext cx="1563687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6544678"/>
              </p:ext>
            </p:extLst>
          </p:nvPr>
        </p:nvGraphicFramePr>
        <p:xfrm>
          <a:off x="3652838" y="3760788"/>
          <a:ext cx="1400175" cy="1173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78" name="Equation" r:id="rId19" imgW="622080" imgH="520560" progId="Equation.DSMT4">
                  <p:embed/>
                </p:oleObj>
              </mc:Choice>
              <mc:Fallback>
                <p:oleObj name="Equation" r:id="rId19" imgW="622080" imgH="520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2838" y="3760788"/>
                        <a:ext cx="1400175" cy="1173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2919787"/>
              </p:ext>
            </p:extLst>
          </p:nvPr>
        </p:nvGraphicFramePr>
        <p:xfrm>
          <a:off x="6477000" y="3335338"/>
          <a:ext cx="1601788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79" name="Equation" r:id="rId21" imgW="711000" imgH="164880" progId="Equation.DSMT4">
                  <p:embed/>
                </p:oleObj>
              </mc:Choice>
              <mc:Fallback>
                <p:oleObj name="Equation" r:id="rId21" imgW="7110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3335338"/>
                        <a:ext cx="1601788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4443640"/>
              </p:ext>
            </p:extLst>
          </p:nvPr>
        </p:nvGraphicFramePr>
        <p:xfrm>
          <a:off x="6900863" y="4967288"/>
          <a:ext cx="8858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80" name="Equation" r:id="rId23" imgW="393480" imgH="190440" progId="Equation.DSMT4">
                  <p:embed/>
                </p:oleObj>
              </mc:Choice>
              <mc:Fallback>
                <p:oleObj name="Equation" r:id="rId23" imgW="3934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0863" y="4967288"/>
                        <a:ext cx="88582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3675892"/>
              </p:ext>
            </p:extLst>
          </p:nvPr>
        </p:nvGraphicFramePr>
        <p:xfrm>
          <a:off x="6456363" y="2797175"/>
          <a:ext cx="1731962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81" name="Equation" r:id="rId25" imgW="787320" imgH="203040" progId="Equation.DSMT4">
                  <p:embed/>
                </p:oleObj>
              </mc:Choice>
              <mc:Fallback>
                <p:oleObj name="Equation" r:id="rId25" imgW="7873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6363" y="2797175"/>
                        <a:ext cx="1731962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2374742"/>
              </p:ext>
            </p:extLst>
          </p:nvPr>
        </p:nvGraphicFramePr>
        <p:xfrm>
          <a:off x="6748463" y="3721100"/>
          <a:ext cx="1400175" cy="1173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82" name="Equation" r:id="rId27" imgW="622080" imgH="520560" progId="Equation.DSMT4">
                  <p:embed/>
                </p:oleObj>
              </mc:Choice>
              <mc:Fallback>
                <p:oleObj name="Equation" r:id="rId27" imgW="622080" imgH="520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8463" y="3721100"/>
                        <a:ext cx="1400175" cy="1173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1977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297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972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611670"/>
              </p:ext>
            </p:extLst>
          </p:nvPr>
        </p:nvGraphicFramePr>
        <p:xfrm>
          <a:off x="1974850" y="928688"/>
          <a:ext cx="5230813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373" name="Equation" r:id="rId3" imgW="2158920" imgH="241200" progId="Equation.DSMT4">
                  <p:embed/>
                </p:oleObj>
              </mc:Choice>
              <mc:Fallback>
                <p:oleObj name="Equation" r:id="rId3" imgW="215892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4850" y="928688"/>
                        <a:ext cx="5230813" cy="5857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914400" y="381000"/>
            <a:ext cx="731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Difference of Two Squares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32873" y="1752600"/>
            <a:ext cx="7315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Identify “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” and “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Then find the product using the special form.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7281355"/>
              </p:ext>
            </p:extLst>
          </p:nvPr>
        </p:nvGraphicFramePr>
        <p:xfrm>
          <a:off x="644525" y="3343275"/>
          <a:ext cx="185737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374" name="Equation" r:id="rId5" imgW="749160" imgH="164880" progId="Equation.DSMT4">
                  <p:embed/>
                </p:oleObj>
              </mc:Choice>
              <mc:Fallback>
                <p:oleObj name="Equation" r:id="rId5" imgW="7491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525" y="3343275"/>
                        <a:ext cx="1857375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0520623"/>
              </p:ext>
            </p:extLst>
          </p:nvPr>
        </p:nvGraphicFramePr>
        <p:xfrm>
          <a:off x="1169988" y="4467225"/>
          <a:ext cx="10572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375" name="Equation" r:id="rId7" imgW="469800" imgH="215640" progId="Equation.DSMT4">
                  <p:embed/>
                </p:oleObj>
              </mc:Choice>
              <mc:Fallback>
                <p:oleObj name="Equation" r:id="rId7" imgW="4698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9988" y="4467225"/>
                        <a:ext cx="1057275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0483358"/>
              </p:ext>
            </p:extLst>
          </p:nvPr>
        </p:nvGraphicFramePr>
        <p:xfrm>
          <a:off x="681038" y="2825750"/>
          <a:ext cx="1871662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376" name="Equation" r:id="rId9" imgW="850680" imgH="203040" progId="Equation.DSMT4">
                  <p:embed/>
                </p:oleObj>
              </mc:Choice>
              <mc:Fallback>
                <p:oleObj name="Equation" r:id="rId9" imgW="8506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038" y="2825750"/>
                        <a:ext cx="1871662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9985063"/>
              </p:ext>
            </p:extLst>
          </p:nvPr>
        </p:nvGraphicFramePr>
        <p:xfrm>
          <a:off x="888206" y="3803546"/>
          <a:ext cx="145732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377" name="Equation" r:id="rId11" imgW="647640" imgH="253800" progId="Equation.DSMT4">
                  <p:embed/>
                </p:oleObj>
              </mc:Choice>
              <mc:Fallback>
                <p:oleObj name="Equation" r:id="rId11" imgW="6476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8206" y="3803546"/>
                        <a:ext cx="1457325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8356327"/>
              </p:ext>
            </p:extLst>
          </p:nvPr>
        </p:nvGraphicFramePr>
        <p:xfrm>
          <a:off x="3357563" y="3335338"/>
          <a:ext cx="1744662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378" name="Equation" r:id="rId13" imgW="774360" imgH="164880" progId="Equation.DSMT4">
                  <p:embed/>
                </p:oleObj>
              </mc:Choice>
              <mc:Fallback>
                <p:oleObj name="Equation" r:id="rId13" imgW="7743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563" y="3335338"/>
                        <a:ext cx="1744662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1136501"/>
              </p:ext>
            </p:extLst>
          </p:nvPr>
        </p:nvGraphicFramePr>
        <p:xfrm>
          <a:off x="3979863" y="4467225"/>
          <a:ext cx="10541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379" name="Equation" r:id="rId15" imgW="469800" imgH="215640" progId="Equation.DSMT4">
                  <p:embed/>
                </p:oleObj>
              </mc:Choice>
              <mc:Fallback>
                <p:oleObj name="Equation" r:id="rId15" imgW="4698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9863" y="4467225"/>
                        <a:ext cx="1054100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295531"/>
              </p:ext>
            </p:extLst>
          </p:nvPr>
        </p:nvGraphicFramePr>
        <p:xfrm>
          <a:off x="3270250" y="2797175"/>
          <a:ext cx="2011363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380" name="Equation" r:id="rId17" imgW="914400" imgH="203040" progId="Equation.DSMT4">
                  <p:embed/>
                </p:oleObj>
              </mc:Choice>
              <mc:Fallback>
                <p:oleObj name="Equation" r:id="rId17" imgW="914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50" y="2797175"/>
                        <a:ext cx="2011363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8162001"/>
              </p:ext>
            </p:extLst>
          </p:nvPr>
        </p:nvGraphicFramePr>
        <p:xfrm>
          <a:off x="3625056" y="3768586"/>
          <a:ext cx="162877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381" name="Equation" r:id="rId19" imgW="723600" imgH="253800" progId="Equation.DSMT4">
                  <p:embed/>
                </p:oleObj>
              </mc:Choice>
              <mc:Fallback>
                <p:oleObj name="Equation" r:id="rId19" imgW="7236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5056" y="3768586"/>
                        <a:ext cx="1628775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3094878"/>
              </p:ext>
            </p:extLst>
          </p:nvPr>
        </p:nvGraphicFramePr>
        <p:xfrm>
          <a:off x="6376988" y="3335338"/>
          <a:ext cx="1801812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382" name="Equation" r:id="rId21" imgW="799920" imgH="164880" progId="Equation.DSMT4">
                  <p:embed/>
                </p:oleObj>
              </mc:Choice>
              <mc:Fallback>
                <p:oleObj name="Equation" r:id="rId21" imgW="7999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6988" y="3335338"/>
                        <a:ext cx="1801812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4437721"/>
              </p:ext>
            </p:extLst>
          </p:nvPr>
        </p:nvGraphicFramePr>
        <p:xfrm>
          <a:off x="6692900" y="4538523"/>
          <a:ext cx="116998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383" name="Equation" r:id="rId23" imgW="520560" imgH="203040" progId="Equation.DSMT4">
                  <p:embed/>
                </p:oleObj>
              </mc:Choice>
              <mc:Fallback>
                <p:oleObj name="Equation" r:id="rId23" imgW="520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2900" y="4538523"/>
                        <a:ext cx="1169988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3554868"/>
              </p:ext>
            </p:extLst>
          </p:nvPr>
        </p:nvGraphicFramePr>
        <p:xfrm>
          <a:off x="6261100" y="2797175"/>
          <a:ext cx="2122488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384" name="Equation" r:id="rId25" imgW="965160" imgH="203040" progId="Equation.DSMT4">
                  <p:embed/>
                </p:oleObj>
              </mc:Choice>
              <mc:Fallback>
                <p:oleObj name="Equation" r:id="rId25" imgW="9651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1100" y="2797175"/>
                        <a:ext cx="2122488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5907694"/>
              </p:ext>
            </p:extLst>
          </p:nvPr>
        </p:nvGraphicFramePr>
        <p:xfrm>
          <a:off x="6533356" y="3836918"/>
          <a:ext cx="1600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385" name="Equation" r:id="rId27" imgW="711000" imgH="253800" progId="Equation.DSMT4">
                  <p:embed/>
                </p:oleObj>
              </mc:Choice>
              <mc:Fallback>
                <p:oleObj name="Equation" r:id="rId27" imgW="7110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3356" y="3836918"/>
                        <a:ext cx="1600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0306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914401"/>
            <a:ext cx="7315200" cy="76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Some Common Polynomials Products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8069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7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6176417"/>
              </p:ext>
            </p:extLst>
          </p:nvPr>
        </p:nvGraphicFramePr>
        <p:xfrm>
          <a:off x="2895600" y="990601"/>
          <a:ext cx="3122007" cy="5404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274" name="Equation" r:id="rId4" imgW="1244520" imgH="215640" progId="Equation.DSMT4">
                  <p:embed/>
                </p:oleObj>
              </mc:Choice>
              <mc:Fallback>
                <p:oleObj name="Equation" r:id="rId4" imgW="12445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990601"/>
                        <a:ext cx="3122007" cy="5404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/>
          <p:cNvSpPr>
            <a:spLocks noGrp="1"/>
          </p:cNvSpPr>
          <p:nvPr>
            <p:ph type="title" idx="4294967295"/>
          </p:nvPr>
        </p:nvSpPr>
        <p:spPr>
          <a:xfrm>
            <a:off x="838200" y="152400"/>
            <a:ext cx="7467600" cy="71596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7279882"/>
              </p:ext>
            </p:extLst>
          </p:nvPr>
        </p:nvGraphicFramePr>
        <p:xfrm>
          <a:off x="3200400" y="2895600"/>
          <a:ext cx="2536630" cy="745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275" name="Equation" r:id="rId6" imgW="736560" imgH="266400" progId="Equation.DSMT4">
                  <p:embed/>
                </p:oleObj>
              </mc:Choice>
              <mc:Fallback>
                <p:oleObj name="Equation" r:id="rId6" imgW="73656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895600"/>
                        <a:ext cx="2536630" cy="7450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5828593"/>
              </p:ext>
            </p:extLst>
          </p:nvPr>
        </p:nvGraphicFramePr>
        <p:xfrm>
          <a:off x="3124200" y="1743075"/>
          <a:ext cx="2643317" cy="4127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276" name="Equation" r:id="rId8" imgW="1054080" imgH="164880" progId="Equation.DSMT4">
                  <p:embed/>
                </p:oleObj>
              </mc:Choice>
              <mc:Fallback>
                <p:oleObj name="Equation" r:id="rId8" imgW="10540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743075"/>
                        <a:ext cx="2643317" cy="41271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8613734"/>
              </p:ext>
            </p:extLst>
          </p:nvPr>
        </p:nvGraphicFramePr>
        <p:xfrm>
          <a:off x="3352801" y="3810000"/>
          <a:ext cx="2362200" cy="567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277" name="Equation" r:id="rId10" imgW="685800" imgH="203040" progId="Equation.DSMT4">
                  <p:embed/>
                </p:oleObj>
              </mc:Choice>
              <mc:Fallback>
                <p:oleObj name="Equation" r:id="rId10" imgW="6858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1" y="3810000"/>
                        <a:ext cx="2362200" cy="567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6944849"/>
              </p:ext>
            </p:extLst>
          </p:nvPr>
        </p:nvGraphicFramePr>
        <p:xfrm>
          <a:off x="3733801" y="4572000"/>
          <a:ext cx="1618654" cy="567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278" name="Equation" r:id="rId12" imgW="469800" imgH="203040" progId="Equation.DSMT4">
                  <p:embed/>
                </p:oleObj>
              </mc:Choice>
              <mc:Fallback>
                <p:oleObj name="Equation" r:id="rId12" imgW="4698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1" y="4572000"/>
                        <a:ext cx="1618654" cy="567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7405877"/>
              </p:ext>
            </p:extLst>
          </p:nvPr>
        </p:nvGraphicFramePr>
        <p:xfrm>
          <a:off x="3810001" y="2428875"/>
          <a:ext cx="1433259" cy="4127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279" name="Equation" r:id="rId14" imgW="571320" imgH="164880" progId="Equation.DSMT4">
                  <p:embed/>
                </p:oleObj>
              </mc:Choice>
              <mc:Fallback>
                <p:oleObj name="Equation" r:id="rId14" imgW="5713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1" y="2428875"/>
                        <a:ext cx="1433259" cy="41271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022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1062200"/>
              </p:ext>
            </p:extLst>
          </p:nvPr>
        </p:nvGraphicFramePr>
        <p:xfrm>
          <a:off x="3251200" y="914400"/>
          <a:ext cx="2614613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98" name="Equation" r:id="rId4" imgW="812520" imgH="190440" progId="Equation.DSMT4">
                  <p:embed/>
                </p:oleObj>
              </mc:Choice>
              <mc:Fallback>
                <p:oleObj name="Equation" r:id="rId4" imgW="81252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914400"/>
                        <a:ext cx="2614613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1606816"/>
              </p:ext>
            </p:extLst>
          </p:nvPr>
        </p:nvGraphicFramePr>
        <p:xfrm>
          <a:off x="2819400" y="2971800"/>
          <a:ext cx="3827507" cy="584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99" name="Equation" r:id="rId6" imgW="1244520" imgH="190440" progId="Equation.DSMT4">
                  <p:embed/>
                </p:oleObj>
              </mc:Choice>
              <mc:Fallback>
                <p:oleObj name="Equation" r:id="rId6" imgW="124452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971800"/>
                        <a:ext cx="3827507" cy="584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le 1"/>
          <p:cNvSpPr>
            <a:spLocks noGrp="1"/>
          </p:cNvSpPr>
          <p:nvPr>
            <p:ph type="title" idx="4294967295"/>
          </p:nvPr>
        </p:nvSpPr>
        <p:spPr>
          <a:xfrm>
            <a:off x="838200" y="152400"/>
            <a:ext cx="7467600" cy="71596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9225402"/>
              </p:ext>
            </p:extLst>
          </p:nvPr>
        </p:nvGraphicFramePr>
        <p:xfrm>
          <a:off x="3352800" y="1660525"/>
          <a:ext cx="2356009" cy="4564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00" name="Equation" r:id="rId8" imgW="787320" imgH="152280" progId="Equation.DSMT4">
                  <p:embed/>
                </p:oleObj>
              </mc:Choice>
              <mc:Fallback>
                <p:oleObj name="Equation" r:id="rId8" imgW="7873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660525"/>
                        <a:ext cx="2356009" cy="4564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6417987"/>
              </p:ext>
            </p:extLst>
          </p:nvPr>
        </p:nvGraphicFramePr>
        <p:xfrm>
          <a:off x="4265614" y="2286000"/>
          <a:ext cx="722312" cy="4564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01" name="Equation" r:id="rId10" imgW="241200" imgH="152280" progId="Equation.DSMT4">
                  <p:embed/>
                </p:oleObj>
              </mc:Choice>
              <mc:Fallback>
                <p:oleObj name="Equation" r:id="rId10" imgW="2412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5614" y="2286000"/>
                        <a:ext cx="722312" cy="4564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6956764"/>
              </p:ext>
            </p:extLst>
          </p:nvPr>
        </p:nvGraphicFramePr>
        <p:xfrm>
          <a:off x="2995613" y="3695700"/>
          <a:ext cx="3475037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02" name="Equation" r:id="rId12" imgW="1130040" imgH="164880" progId="Equation.DSMT4">
                  <p:embed/>
                </p:oleObj>
              </mc:Choice>
              <mc:Fallback>
                <p:oleObj name="Equation" r:id="rId12" imgW="11300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5613" y="3695700"/>
                        <a:ext cx="3475037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2016368"/>
              </p:ext>
            </p:extLst>
          </p:nvPr>
        </p:nvGraphicFramePr>
        <p:xfrm>
          <a:off x="4103688" y="4343400"/>
          <a:ext cx="1211262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03" name="Equation" r:id="rId14" imgW="393480" imgH="164880" progId="Equation.DSMT4">
                  <p:embed/>
                </p:oleObj>
              </mc:Choice>
              <mc:Fallback>
                <p:oleObj name="Equation" r:id="rId14" imgW="3934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3688" y="4343400"/>
                        <a:ext cx="1211262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265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0089666"/>
              </p:ext>
            </p:extLst>
          </p:nvPr>
        </p:nvGraphicFramePr>
        <p:xfrm>
          <a:off x="2151063" y="1042988"/>
          <a:ext cx="4918075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24" name="Equation" r:id="rId4" imgW="1739880" imgH="215640" progId="Equation.DSMT4">
                  <p:embed/>
                </p:oleObj>
              </mc:Choice>
              <mc:Fallback>
                <p:oleObj name="Equation" r:id="rId4" imgW="17398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1063" y="1042988"/>
                        <a:ext cx="4918075" cy="611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le 1"/>
          <p:cNvSpPr>
            <a:spLocks noGrp="1"/>
          </p:cNvSpPr>
          <p:nvPr>
            <p:ph type="title" idx="4294967295"/>
          </p:nvPr>
        </p:nvSpPr>
        <p:spPr>
          <a:xfrm>
            <a:off x="838200" y="152400"/>
            <a:ext cx="7467600" cy="71596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0086280"/>
              </p:ext>
            </p:extLst>
          </p:nvPr>
        </p:nvGraphicFramePr>
        <p:xfrm>
          <a:off x="2259013" y="1747837"/>
          <a:ext cx="4702175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25" name="Equation" r:id="rId6" imgW="1663560" imgH="190440" progId="Equation.DSMT4">
                  <p:embed/>
                </p:oleObj>
              </mc:Choice>
              <mc:Fallback>
                <p:oleObj name="Equation" r:id="rId6" imgW="166356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9013" y="1747837"/>
                        <a:ext cx="4702175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1042450"/>
              </p:ext>
            </p:extLst>
          </p:nvPr>
        </p:nvGraphicFramePr>
        <p:xfrm>
          <a:off x="3429000" y="2433637"/>
          <a:ext cx="2189162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26" name="Equation" r:id="rId8" imgW="774360" imgH="190440" progId="Equation.DSMT4">
                  <p:embed/>
                </p:oleObj>
              </mc:Choice>
              <mc:Fallback>
                <p:oleObj name="Equation" r:id="rId8" imgW="77436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433637"/>
                        <a:ext cx="2189162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483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7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7407463"/>
              </p:ext>
            </p:extLst>
          </p:nvPr>
        </p:nvGraphicFramePr>
        <p:xfrm>
          <a:off x="3255963" y="1524000"/>
          <a:ext cx="254635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198" name="Equation" r:id="rId4" imgW="914400" imgH="215640" progId="Equation.DSMT4">
                  <p:embed/>
                </p:oleObj>
              </mc:Choice>
              <mc:Fallback>
                <p:oleObj name="Equation" r:id="rId4" imgW="9144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5963" y="1524000"/>
                        <a:ext cx="2546350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Arc 2"/>
          <p:cNvSpPr/>
          <p:nvPr/>
        </p:nvSpPr>
        <p:spPr>
          <a:xfrm rot="18757843">
            <a:off x="3386727" y="1411982"/>
            <a:ext cx="597197" cy="694379"/>
          </a:xfrm>
          <a:prstGeom prst="arc">
            <a:avLst>
              <a:gd name="adj1" fmla="val 15633938"/>
              <a:gd name="adj2" fmla="val 1341698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rc 3"/>
          <p:cNvSpPr/>
          <p:nvPr/>
        </p:nvSpPr>
        <p:spPr>
          <a:xfrm rot="18757843">
            <a:off x="3129228" y="1259044"/>
            <a:ext cx="2065187" cy="2234727"/>
          </a:xfrm>
          <a:prstGeom prst="arc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c 4"/>
          <p:cNvSpPr/>
          <p:nvPr/>
        </p:nvSpPr>
        <p:spPr>
          <a:xfrm rot="18757843">
            <a:off x="2775327" y="1201223"/>
            <a:ext cx="3034547" cy="2661274"/>
          </a:xfrm>
          <a:prstGeom prst="arc">
            <a:avLst>
              <a:gd name="adj1" fmla="val 16200000"/>
              <a:gd name="adj2" fmla="val 302483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7440980"/>
              </p:ext>
            </p:extLst>
          </p:nvPr>
        </p:nvGraphicFramePr>
        <p:xfrm>
          <a:off x="4125599" y="2396587"/>
          <a:ext cx="996626" cy="4798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199" name="Equation" r:id="rId6" imgW="342720" imgH="164880" progId="Equation.DSMT4">
                  <p:embed/>
                </p:oleObj>
              </mc:Choice>
              <mc:Fallback>
                <p:oleObj name="Equation" r:id="rId6" imgW="3427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5599" y="2396587"/>
                        <a:ext cx="996626" cy="4798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8236518"/>
              </p:ext>
            </p:extLst>
          </p:nvPr>
        </p:nvGraphicFramePr>
        <p:xfrm>
          <a:off x="5122225" y="2389929"/>
          <a:ext cx="774586" cy="4798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200" name="Equation" r:id="rId8" imgW="266400" imgH="164880" progId="Equation.DSMT4">
                  <p:embed/>
                </p:oleObj>
              </mc:Choice>
              <mc:Fallback>
                <p:oleObj name="Equation" r:id="rId8" imgW="2664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2225" y="2389929"/>
                        <a:ext cx="774586" cy="4798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1494621"/>
              </p:ext>
            </p:extLst>
          </p:nvPr>
        </p:nvGraphicFramePr>
        <p:xfrm>
          <a:off x="3352800" y="2318897"/>
          <a:ext cx="885607" cy="5168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201" name="Equation" r:id="rId10" imgW="304560" imgH="177480" progId="Equation.DSMT4">
                  <p:embed/>
                </p:oleObj>
              </mc:Choice>
              <mc:Fallback>
                <p:oleObj name="Equation" r:id="rId10" imgW="3045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318897"/>
                        <a:ext cx="885607" cy="5168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1"/>
          <p:cNvSpPr>
            <a:spLocks noGrp="1"/>
          </p:cNvSpPr>
          <p:nvPr>
            <p:ph type="title" idx="4294967295"/>
          </p:nvPr>
        </p:nvSpPr>
        <p:spPr>
          <a:xfrm>
            <a:off x="838200" y="152400"/>
            <a:ext cx="7467600" cy="71596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564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3092553"/>
              </p:ext>
            </p:extLst>
          </p:nvPr>
        </p:nvGraphicFramePr>
        <p:xfrm>
          <a:off x="2574925" y="1079500"/>
          <a:ext cx="3973513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74" name="Equation" r:id="rId4" imgW="1688760" imgH="215640" progId="Equation.DSMT4">
                  <p:embed/>
                </p:oleObj>
              </mc:Choice>
              <mc:Fallback>
                <p:oleObj name="Equation" r:id="rId4" imgW="16887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4925" y="1079500"/>
                        <a:ext cx="3973513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le 1"/>
          <p:cNvSpPr>
            <a:spLocks noGrp="1"/>
          </p:cNvSpPr>
          <p:nvPr>
            <p:ph type="title" idx="4294967295"/>
          </p:nvPr>
        </p:nvSpPr>
        <p:spPr>
          <a:xfrm>
            <a:off x="838200" y="152400"/>
            <a:ext cx="7467600" cy="71596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9547732"/>
              </p:ext>
            </p:extLst>
          </p:nvPr>
        </p:nvGraphicFramePr>
        <p:xfrm>
          <a:off x="2528888" y="1779587"/>
          <a:ext cx="4065587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75" name="Equation" r:id="rId6" imgW="1726920" imgH="215640" progId="Equation.DSMT4">
                  <p:embed/>
                </p:oleObj>
              </mc:Choice>
              <mc:Fallback>
                <p:oleObj name="Equation" r:id="rId6" imgW="17269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8888" y="1779587"/>
                        <a:ext cx="4065587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569064"/>
              </p:ext>
            </p:extLst>
          </p:nvPr>
        </p:nvGraphicFramePr>
        <p:xfrm>
          <a:off x="3429000" y="2514600"/>
          <a:ext cx="230187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76" name="Equation" r:id="rId8" imgW="977760" imgH="215640" progId="Equation.DSMT4">
                  <p:embed/>
                </p:oleObj>
              </mc:Choice>
              <mc:Fallback>
                <p:oleObj name="Equation" r:id="rId8" imgW="9777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514600"/>
                        <a:ext cx="2301875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3337023"/>
              </p:ext>
            </p:extLst>
          </p:nvPr>
        </p:nvGraphicFramePr>
        <p:xfrm>
          <a:off x="2268538" y="3213100"/>
          <a:ext cx="4473575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77" name="Equation" r:id="rId10" imgW="1904760" imgH="215640" progId="Equation.DSMT4">
                  <p:embed/>
                </p:oleObj>
              </mc:Choice>
              <mc:Fallback>
                <p:oleObj name="Equation" r:id="rId10" imgW="19047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3213100"/>
                        <a:ext cx="4473575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3310445"/>
              </p:ext>
            </p:extLst>
          </p:nvPr>
        </p:nvGraphicFramePr>
        <p:xfrm>
          <a:off x="2254250" y="3886200"/>
          <a:ext cx="4503738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78" name="Equation" r:id="rId12" imgW="1917360" imgH="215640" progId="Equation.DSMT4">
                  <p:embed/>
                </p:oleObj>
              </mc:Choice>
              <mc:Fallback>
                <p:oleObj name="Equation" r:id="rId12" imgW="19173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4250" y="3886200"/>
                        <a:ext cx="4503738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5895073"/>
              </p:ext>
            </p:extLst>
          </p:nvPr>
        </p:nvGraphicFramePr>
        <p:xfrm>
          <a:off x="3433763" y="4495800"/>
          <a:ext cx="220662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79" name="Equation" r:id="rId14" imgW="939600" imgH="215640" progId="Equation.DSMT4">
                  <p:embed/>
                </p:oleObj>
              </mc:Choice>
              <mc:Fallback>
                <p:oleObj name="Equation" r:id="rId14" imgW="9396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3763" y="4495800"/>
                        <a:ext cx="2206625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025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4409</TotalTime>
  <Words>402</Words>
  <Application>Microsoft Office PowerPoint</Application>
  <PresentationFormat>On-screen Show (4:3)</PresentationFormat>
  <Paragraphs>124</Paragraphs>
  <Slides>42</Slides>
  <Notes>17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42</vt:i4>
      </vt:variant>
    </vt:vector>
  </HeadingPairs>
  <TitlesOfParts>
    <vt:vector size="47" baseType="lpstr">
      <vt:lpstr>Arial</vt:lpstr>
      <vt:lpstr>Calibri</vt:lpstr>
      <vt:lpstr>Office Theme</vt:lpstr>
      <vt:lpstr>Document</vt:lpstr>
      <vt:lpstr>Equation</vt:lpstr>
      <vt:lpstr>Using Distribution with Polynomials</vt:lpstr>
      <vt:lpstr>The Distributive Property of Multiplication over Addition</vt:lpstr>
      <vt:lpstr>Simplify</vt:lpstr>
      <vt:lpstr>Simplify</vt:lpstr>
      <vt:lpstr>Simplify</vt:lpstr>
      <vt:lpstr>Simplify</vt:lpstr>
      <vt:lpstr>Simplify</vt:lpstr>
      <vt:lpstr>Simplify</vt:lpstr>
      <vt:lpstr>Simplify</vt:lpstr>
      <vt:lpstr>Simplify</vt:lpstr>
      <vt:lpstr>Simplify</vt:lpstr>
      <vt:lpstr>Using Distribution with Polynomials</vt:lpstr>
      <vt:lpstr>Polynomials and the Product Rule for Exponents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Distributive Property of Multiplication over Addition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 Introduction to Polynomials Distribution</vt:lpstr>
      <vt:lpstr>Some Common Polynomials Products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Some Common Polynomials Products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Introduction to Polynomials</dc:title>
  <dc:creator>scott storla</dc:creator>
  <cp:lastModifiedBy>scott.storla@minneapolis.edu</cp:lastModifiedBy>
  <cp:revision>203</cp:revision>
  <dcterms:created xsi:type="dcterms:W3CDTF">2010-08-30T01:10:56Z</dcterms:created>
  <dcterms:modified xsi:type="dcterms:W3CDTF">2015-09-20T20:25:09Z</dcterms:modified>
</cp:coreProperties>
</file>