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814" r:id="rId2"/>
    <p:sldId id="812" r:id="rId3"/>
    <p:sldId id="813" r:id="rId4"/>
    <p:sldId id="815" r:id="rId5"/>
    <p:sldId id="769" r:id="rId6"/>
    <p:sldId id="771" r:id="rId7"/>
    <p:sldId id="637" r:id="rId8"/>
    <p:sldId id="650" r:id="rId9"/>
    <p:sldId id="638" r:id="rId10"/>
    <p:sldId id="639" r:id="rId11"/>
    <p:sldId id="772" r:id="rId12"/>
    <p:sldId id="721" r:id="rId13"/>
    <p:sldId id="726" r:id="rId14"/>
    <p:sldId id="773" r:id="rId15"/>
    <p:sldId id="775" r:id="rId16"/>
    <p:sldId id="776" r:id="rId17"/>
    <p:sldId id="777" r:id="rId18"/>
    <p:sldId id="778" r:id="rId19"/>
    <p:sldId id="779" r:id="rId20"/>
    <p:sldId id="780" r:id="rId21"/>
    <p:sldId id="783" r:id="rId22"/>
    <p:sldId id="785" r:id="rId23"/>
    <p:sldId id="786" r:id="rId24"/>
    <p:sldId id="787" r:id="rId25"/>
    <p:sldId id="789" r:id="rId26"/>
    <p:sldId id="790" r:id="rId27"/>
    <p:sldId id="791" r:id="rId28"/>
    <p:sldId id="792" r:id="rId29"/>
    <p:sldId id="793" r:id="rId30"/>
    <p:sldId id="795" r:id="rId31"/>
    <p:sldId id="796" r:id="rId32"/>
    <p:sldId id="797" r:id="rId33"/>
    <p:sldId id="798" r:id="rId34"/>
    <p:sldId id="811" r:id="rId35"/>
    <p:sldId id="800" r:id="rId36"/>
    <p:sldId id="801" r:id="rId37"/>
    <p:sldId id="802" r:id="rId38"/>
    <p:sldId id="803" r:id="rId39"/>
    <p:sldId id="804" r:id="rId40"/>
    <p:sldId id="805" r:id="rId41"/>
    <p:sldId id="806" r:id="rId42"/>
    <p:sldId id="807" r:id="rId43"/>
    <p:sldId id="808" r:id="rId44"/>
    <p:sldId id="809" r:id="rId45"/>
    <p:sldId id="810"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e Idea of a Solution" id="{1899110D-0581-465F-9D4D-173CCACED500}">
          <p14:sldIdLst>
            <p14:sldId id="814"/>
            <p14:sldId id="812"/>
            <p14:sldId id="813"/>
            <p14:sldId id="815"/>
            <p14:sldId id="769"/>
            <p14:sldId id="771"/>
            <p14:sldId id="637"/>
            <p14:sldId id="650"/>
            <p14:sldId id="638"/>
            <p14:sldId id="639"/>
            <p14:sldId id="772"/>
            <p14:sldId id="721"/>
            <p14:sldId id="726"/>
          </p14:sldIdLst>
        </p14:section>
        <p14:section name="The difference between expression and equation" id="{54B33B82-53D4-473F-AA53-E319D58FC96C}">
          <p14:sldIdLst/>
        </p14:section>
        <p14:section name="An introduction to formulas" id="{401D646B-33E6-4D76-85DD-27D08C775C92}">
          <p14:sldIdLst>
            <p14:sldId id="773"/>
            <p14:sldId id="775"/>
            <p14:sldId id="776"/>
            <p14:sldId id="777"/>
            <p14:sldId id="778"/>
            <p14:sldId id="779"/>
            <p14:sldId id="780"/>
            <p14:sldId id="783"/>
            <p14:sldId id="785"/>
            <p14:sldId id="786"/>
            <p14:sldId id="787"/>
            <p14:sldId id="789"/>
            <p14:sldId id="790"/>
            <p14:sldId id="791"/>
            <p14:sldId id="792"/>
            <p14:sldId id="793"/>
            <p14:sldId id="795"/>
            <p14:sldId id="796"/>
            <p14:sldId id="797"/>
            <p14:sldId id="798"/>
            <p14:sldId id="811"/>
            <p14:sldId id="800"/>
            <p14:sldId id="801"/>
            <p14:sldId id="802"/>
            <p14:sldId id="803"/>
            <p14:sldId id="804"/>
            <p14:sldId id="805"/>
            <p14:sldId id="806"/>
            <p14:sldId id="807"/>
            <p14:sldId id="808"/>
            <p14:sldId id="809"/>
            <p14:sldId id="81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936" y="90"/>
      </p:cViewPr>
      <p:guideLst>
        <p:guide orient="horz" pos="2160"/>
        <p:guide pos="2880"/>
      </p:guideLst>
    </p:cSldViewPr>
  </p:slideViewPr>
  <p:notesTextViewPr>
    <p:cViewPr>
      <p:scale>
        <a:sx n="100" d="100"/>
        <a:sy n="100" d="100"/>
      </p:scale>
      <p:origin x="0" y="0"/>
    </p:cViewPr>
  </p:notesTextViewPr>
  <p:sorterViewPr>
    <p:cViewPr>
      <p:scale>
        <a:sx n="130" d="100"/>
        <a:sy n="130" d="100"/>
      </p:scale>
      <p:origin x="0" y="260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10" Type="http://schemas.openxmlformats.org/officeDocument/2006/relationships/image" Target="../media/image10.wmf"/><Relationship Id="rId4" Type="http://schemas.openxmlformats.org/officeDocument/2006/relationships/image" Target="../media/image4.wmf"/><Relationship Id="rId9" Type="http://schemas.openxmlformats.org/officeDocument/2006/relationships/image" Target="../media/image9.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5.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5.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69.wmf"/><Relationship Id="rId1" Type="http://schemas.openxmlformats.org/officeDocument/2006/relationships/image" Target="../media/image68.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2.wmf"/><Relationship Id="rId7" Type="http://schemas.openxmlformats.org/officeDocument/2006/relationships/image" Target="../media/image75.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65.wmf"/><Relationship Id="rId5" Type="http://schemas.openxmlformats.org/officeDocument/2006/relationships/image" Target="../media/image74.wmf"/><Relationship Id="rId4" Type="http://schemas.openxmlformats.org/officeDocument/2006/relationships/image" Target="../media/image73.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66.wmf"/><Relationship Id="rId5" Type="http://schemas.openxmlformats.org/officeDocument/2006/relationships/image" Target="../media/image67.wmf"/><Relationship Id="rId4" Type="http://schemas.openxmlformats.org/officeDocument/2006/relationships/image" Target="../media/image7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1.wmf"/><Relationship Id="rId7" Type="http://schemas.openxmlformats.org/officeDocument/2006/relationships/image" Target="../media/image75.wmf"/><Relationship Id="rId2" Type="http://schemas.openxmlformats.org/officeDocument/2006/relationships/image" Target="../media/image80.wmf"/><Relationship Id="rId1" Type="http://schemas.openxmlformats.org/officeDocument/2006/relationships/image" Target="../media/image79.wmf"/><Relationship Id="rId6" Type="http://schemas.openxmlformats.org/officeDocument/2006/relationships/image" Target="../media/image65.wmf"/><Relationship Id="rId5" Type="http://schemas.openxmlformats.org/officeDocument/2006/relationships/image" Target="../media/image66.wmf"/><Relationship Id="rId4" Type="http://schemas.openxmlformats.org/officeDocument/2006/relationships/image" Target="../media/image82.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85.wmf"/><Relationship Id="rId7" Type="http://schemas.openxmlformats.org/officeDocument/2006/relationships/image" Target="../media/image75.wmf"/><Relationship Id="rId2" Type="http://schemas.openxmlformats.org/officeDocument/2006/relationships/image" Target="../media/image84.wmf"/><Relationship Id="rId1" Type="http://schemas.openxmlformats.org/officeDocument/2006/relationships/image" Target="../media/image83.wmf"/><Relationship Id="rId6" Type="http://schemas.openxmlformats.org/officeDocument/2006/relationships/image" Target="../media/image65.wmf"/><Relationship Id="rId5" Type="http://schemas.openxmlformats.org/officeDocument/2006/relationships/image" Target="../media/image87.wmf"/><Relationship Id="rId4" Type="http://schemas.openxmlformats.org/officeDocument/2006/relationships/image" Target="../media/image8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89.wmf"/><Relationship Id="rId1" Type="http://schemas.openxmlformats.org/officeDocument/2006/relationships/image" Target="../media/image88.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90.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91.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92.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93.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69.wmf"/><Relationship Id="rId1" Type="http://schemas.openxmlformats.org/officeDocument/2006/relationships/image" Target="../media/image68.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4.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7.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8.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6.wmf"/><Relationship Id="rId4" Type="http://schemas.openxmlformats.org/officeDocument/2006/relationships/image" Target="../media/image15.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101.wmf"/><Relationship Id="rId1" Type="http://schemas.openxmlformats.org/officeDocument/2006/relationships/image" Target="../media/image100.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image" Target="../media/image100.wmf"/><Relationship Id="rId1" Type="http://schemas.openxmlformats.org/officeDocument/2006/relationships/image" Target="../media/image102.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image" Target="../media/image100.wmf"/><Relationship Id="rId1" Type="http://schemas.openxmlformats.org/officeDocument/2006/relationships/image" Target="../media/image103.wmf"/></Relationships>
</file>

<file path=ppt/drawings/_rels/vmlDrawing33.v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image" Target="../media/image100.wmf"/><Relationship Id="rId1" Type="http://schemas.openxmlformats.org/officeDocument/2006/relationships/image" Target="../media/image104.wmf"/></Relationships>
</file>

<file path=ppt/drawings/_rels/vmlDrawing34.v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image" Target="../media/image100.wmf"/><Relationship Id="rId1" Type="http://schemas.openxmlformats.org/officeDocument/2006/relationships/image" Target="../media/image105.wmf"/><Relationship Id="rId4" Type="http://schemas.openxmlformats.org/officeDocument/2006/relationships/image" Target="../media/image106.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11" Type="http://schemas.openxmlformats.org/officeDocument/2006/relationships/image" Target="../media/image50.wmf"/><Relationship Id="rId5" Type="http://schemas.openxmlformats.org/officeDocument/2006/relationships/image" Target="../media/image44.wmf"/><Relationship Id="rId10" Type="http://schemas.openxmlformats.org/officeDocument/2006/relationships/image" Target="../media/image49.wmf"/><Relationship Id="rId4" Type="http://schemas.openxmlformats.org/officeDocument/2006/relationships/image" Target="../media/image43.wmf"/><Relationship Id="rId9" Type="http://schemas.openxmlformats.org/officeDocument/2006/relationships/image" Target="../media/image4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11" Type="http://schemas.openxmlformats.org/officeDocument/2006/relationships/image" Target="../media/image64.wmf"/><Relationship Id="rId5" Type="http://schemas.openxmlformats.org/officeDocument/2006/relationships/image" Target="../media/image58.wmf"/><Relationship Id="rId10" Type="http://schemas.openxmlformats.org/officeDocument/2006/relationships/image" Target="../media/image63.wmf"/><Relationship Id="rId4" Type="http://schemas.openxmlformats.org/officeDocument/2006/relationships/image" Target="../media/image57.wmf"/><Relationship Id="rId9" Type="http://schemas.openxmlformats.org/officeDocument/2006/relationships/image" Target="../media/image6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2BD7EC-0BC0-4C3F-A60D-1E1709E5B65B}" type="datetimeFigureOut">
              <a:rPr lang="en-US" smtClean="0"/>
              <a:pPr/>
              <a:t>9/8/2015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77906D-C33E-4E37-8CFB-BA55748B9779}" type="slidenum">
              <a:rPr lang="en-US" smtClean="0"/>
              <a:pPr/>
              <a:t>‹#›</a:t>
            </a:fld>
            <a:endParaRPr lang="en-US"/>
          </a:p>
        </p:txBody>
      </p:sp>
    </p:spTree>
    <p:extLst>
      <p:ext uri="{BB962C8B-B14F-4D97-AF65-F5344CB8AC3E}">
        <p14:creationId xmlns:p14="http://schemas.microsoft.com/office/powerpoint/2010/main" val="4091350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A1066B5-9B92-4B3C-8B00-1CBF08CD9E90}" type="slidenum">
              <a:rPr lang="en-US" smtClean="0"/>
              <a:pPr/>
              <a:t>3</a:t>
            </a:fld>
            <a:endParaRPr lang="en-US"/>
          </a:p>
        </p:txBody>
      </p:sp>
    </p:spTree>
    <p:extLst>
      <p:ext uri="{BB962C8B-B14F-4D97-AF65-F5344CB8AC3E}">
        <p14:creationId xmlns:p14="http://schemas.microsoft.com/office/powerpoint/2010/main" val="3821171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16</a:t>
            </a:fld>
            <a:endParaRPr lang="en-US"/>
          </a:p>
        </p:txBody>
      </p:sp>
    </p:spTree>
    <p:extLst>
      <p:ext uri="{BB962C8B-B14F-4D97-AF65-F5344CB8AC3E}">
        <p14:creationId xmlns:p14="http://schemas.microsoft.com/office/powerpoint/2010/main" val="335671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17</a:t>
            </a:fld>
            <a:endParaRPr lang="en-US"/>
          </a:p>
        </p:txBody>
      </p:sp>
    </p:spTree>
    <p:extLst>
      <p:ext uri="{BB962C8B-B14F-4D97-AF65-F5344CB8AC3E}">
        <p14:creationId xmlns:p14="http://schemas.microsoft.com/office/powerpoint/2010/main" val="1404044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18</a:t>
            </a:fld>
            <a:endParaRPr lang="en-US"/>
          </a:p>
        </p:txBody>
      </p:sp>
    </p:spTree>
    <p:extLst>
      <p:ext uri="{BB962C8B-B14F-4D97-AF65-F5344CB8AC3E}">
        <p14:creationId xmlns:p14="http://schemas.microsoft.com/office/powerpoint/2010/main" val="1109900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19</a:t>
            </a:fld>
            <a:endParaRPr lang="en-US"/>
          </a:p>
        </p:txBody>
      </p:sp>
    </p:spTree>
    <p:extLst>
      <p:ext uri="{BB962C8B-B14F-4D97-AF65-F5344CB8AC3E}">
        <p14:creationId xmlns:p14="http://schemas.microsoft.com/office/powerpoint/2010/main" val="29703566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20</a:t>
            </a:fld>
            <a:endParaRPr lang="en-US"/>
          </a:p>
        </p:txBody>
      </p:sp>
    </p:spTree>
    <p:extLst>
      <p:ext uri="{BB962C8B-B14F-4D97-AF65-F5344CB8AC3E}">
        <p14:creationId xmlns:p14="http://schemas.microsoft.com/office/powerpoint/2010/main" val="21676120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21</a:t>
            </a:fld>
            <a:endParaRPr lang="en-US"/>
          </a:p>
        </p:txBody>
      </p:sp>
    </p:spTree>
    <p:extLst>
      <p:ext uri="{BB962C8B-B14F-4D97-AF65-F5344CB8AC3E}">
        <p14:creationId xmlns:p14="http://schemas.microsoft.com/office/powerpoint/2010/main" val="32096912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22</a:t>
            </a:fld>
            <a:endParaRPr lang="en-US"/>
          </a:p>
        </p:txBody>
      </p:sp>
    </p:spTree>
    <p:extLst>
      <p:ext uri="{BB962C8B-B14F-4D97-AF65-F5344CB8AC3E}">
        <p14:creationId xmlns:p14="http://schemas.microsoft.com/office/powerpoint/2010/main" val="37458965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23</a:t>
            </a:fld>
            <a:endParaRPr lang="en-US"/>
          </a:p>
        </p:txBody>
      </p:sp>
    </p:spTree>
    <p:extLst>
      <p:ext uri="{BB962C8B-B14F-4D97-AF65-F5344CB8AC3E}">
        <p14:creationId xmlns:p14="http://schemas.microsoft.com/office/powerpoint/2010/main" val="32348047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24</a:t>
            </a:fld>
            <a:endParaRPr lang="en-US"/>
          </a:p>
        </p:txBody>
      </p:sp>
    </p:spTree>
    <p:extLst>
      <p:ext uri="{BB962C8B-B14F-4D97-AF65-F5344CB8AC3E}">
        <p14:creationId xmlns:p14="http://schemas.microsoft.com/office/powerpoint/2010/main" val="4630947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25</a:t>
            </a:fld>
            <a:endParaRPr lang="en-US"/>
          </a:p>
        </p:txBody>
      </p:sp>
    </p:spTree>
    <p:extLst>
      <p:ext uri="{BB962C8B-B14F-4D97-AF65-F5344CB8AC3E}">
        <p14:creationId xmlns:p14="http://schemas.microsoft.com/office/powerpoint/2010/main" val="1107320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7</a:t>
            </a:fld>
            <a:endParaRPr lang="en-US"/>
          </a:p>
        </p:txBody>
      </p:sp>
    </p:spTree>
    <p:extLst>
      <p:ext uri="{BB962C8B-B14F-4D97-AF65-F5344CB8AC3E}">
        <p14:creationId xmlns:p14="http://schemas.microsoft.com/office/powerpoint/2010/main" val="39285255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26</a:t>
            </a:fld>
            <a:endParaRPr lang="en-US"/>
          </a:p>
        </p:txBody>
      </p:sp>
    </p:spTree>
    <p:extLst>
      <p:ext uri="{BB962C8B-B14F-4D97-AF65-F5344CB8AC3E}">
        <p14:creationId xmlns:p14="http://schemas.microsoft.com/office/powerpoint/2010/main" val="5368013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27</a:t>
            </a:fld>
            <a:endParaRPr lang="en-US"/>
          </a:p>
        </p:txBody>
      </p:sp>
    </p:spTree>
    <p:extLst>
      <p:ext uri="{BB962C8B-B14F-4D97-AF65-F5344CB8AC3E}">
        <p14:creationId xmlns:p14="http://schemas.microsoft.com/office/powerpoint/2010/main" val="6161547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28</a:t>
            </a:fld>
            <a:endParaRPr lang="en-US"/>
          </a:p>
        </p:txBody>
      </p:sp>
    </p:spTree>
    <p:extLst>
      <p:ext uri="{BB962C8B-B14F-4D97-AF65-F5344CB8AC3E}">
        <p14:creationId xmlns:p14="http://schemas.microsoft.com/office/powerpoint/2010/main" val="343166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29</a:t>
            </a:fld>
            <a:endParaRPr lang="en-US"/>
          </a:p>
        </p:txBody>
      </p:sp>
    </p:spTree>
    <p:extLst>
      <p:ext uri="{BB962C8B-B14F-4D97-AF65-F5344CB8AC3E}">
        <p14:creationId xmlns:p14="http://schemas.microsoft.com/office/powerpoint/2010/main" val="311635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30</a:t>
            </a:fld>
            <a:endParaRPr lang="en-US"/>
          </a:p>
        </p:txBody>
      </p:sp>
    </p:spTree>
    <p:extLst>
      <p:ext uri="{BB962C8B-B14F-4D97-AF65-F5344CB8AC3E}">
        <p14:creationId xmlns:p14="http://schemas.microsoft.com/office/powerpoint/2010/main" val="35963316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31</a:t>
            </a:fld>
            <a:endParaRPr lang="en-US"/>
          </a:p>
        </p:txBody>
      </p:sp>
    </p:spTree>
    <p:extLst>
      <p:ext uri="{BB962C8B-B14F-4D97-AF65-F5344CB8AC3E}">
        <p14:creationId xmlns:p14="http://schemas.microsoft.com/office/powerpoint/2010/main" val="39953063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32</a:t>
            </a:fld>
            <a:endParaRPr lang="en-US"/>
          </a:p>
        </p:txBody>
      </p:sp>
    </p:spTree>
    <p:extLst>
      <p:ext uri="{BB962C8B-B14F-4D97-AF65-F5344CB8AC3E}">
        <p14:creationId xmlns:p14="http://schemas.microsoft.com/office/powerpoint/2010/main" val="27058571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33</a:t>
            </a:fld>
            <a:endParaRPr lang="en-US"/>
          </a:p>
        </p:txBody>
      </p:sp>
    </p:spTree>
    <p:extLst>
      <p:ext uri="{BB962C8B-B14F-4D97-AF65-F5344CB8AC3E}">
        <p14:creationId xmlns:p14="http://schemas.microsoft.com/office/powerpoint/2010/main" val="29792777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34</a:t>
            </a:fld>
            <a:endParaRPr lang="en-US"/>
          </a:p>
        </p:txBody>
      </p:sp>
    </p:spTree>
    <p:extLst>
      <p:ext uri="{BB962C8B-B14F-4D97-AF65-F5344CB8AC3E}">
        <p14:creationId xmlns:p14="http://schemas.microsoft.com/office/powerpoint/2010/main" val="13902143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35</a:t>
            </a:fld>
            <a:endParaRPr lang="en-US"/>
          </a:p>
        </p:txBody>
      </p:sp>
    </p:spTree>
    <p:extLst>
      <p:ext uri="{BB962C8B-B14F-4D97-AF65-F5344CB8AC3E}">
        <p14:creationId xmlns:p14="http://schemas.microsoft.com/office/powerpoint/2010/main" val="3581548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8</a:t>
            </a:fld>
            <a:endParaRPr lang="en-US"/>
          </a:p>
        </p:txBody>
      </p:sp>
    </p:spTree>
    <p:extLst>
      <p:ext uri="{BB962C8B-B14F-4D97-AF65-F5344CB8AC3E}">
        <p14:creationId xmlns:p14="http://schemas.microsoft.com/office/powerpoint/2010/main" val="4091547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36</a:t>
            </a:fld>
            <a:endParaRPr lang="en-US"/>
          </a:p>
        </p:txBody>
      </p:sp>
    </p:spTree>
    <p:extLst>
      <p:ext uri="{BB962C8B-B14F-4D97-AF65-F5344CB8AC3E}">
        <p14:creationId xmlns:p14="http://schemas.microsoft.com/office/powerpoint/2010/main" val="26466254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37</a:t>
            </a:fld>
            <a:endParaRPr lang="en-US"/>
          </a:p>
        </p:txBody>
      </p:sp>
    </p:spTree>
    <p:extLst>
      <p:ext uri="{BB962C8B-B14F-4D97-AF65-F5344CB8AC3E}">
        <p14:creationId xmlns:p14="http://schemas.microsoft.com/office/powerpoint/2010/main" val="29422838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38</a:t>
            </a:fld>
            <a:endParaRPr lang="en-US"/>
          </a:p>
        </p:txBody>
      </p:sp>
    </p:spTree>
    <p:extLst>
      <p:ext uri="{BB962C8B-B14F-4D97-AF65-F5344CB8AC3E}">
        <p14:creationId xmlns:p14="http://schemas.microsoft.com/office/powerpoint/2010/main" val="30559114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39</a:t>
            </a:fld>
            <a:endParaRPr lang="en-US"/>
          </a:p>
        </p:txBody>
      </p:sp>
    </p:spTree>
    <p:extLst>
      <p:ext uri="{BB962C8B-B14F-4D97-AF65-F5344CB8AC3E}">
        <p14:creationId xmlns:p14="http://schemas.microsoft.com/office/powerpoint/2010/main" val="12349822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40</a:t>
            </a:fld>
            <a:endParaRPr lang="en-US"/>
          </a:p>
        </p:txBody>
      </p:sp>
    </p:spTree>
    <p:extLst>
      <p:ext uri="{BB962C8B-B14F-4D97-AF65-F5344CB8AC3E}">
        <p14:creationId xmlns:p14="http://schemas.microsoft.com/office/powerpoint/2010/main" val="17481562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41</a:t>
            </a:fld>
            <a:endParaRPr lang="en-US"/>
          </a:p>
        </p:txBody>
      </p:sp>
    </p:spTree>
    <p:extLst>
      <p:ext uri="{BB962C8B-B14F-4D97-AF65-F5344CB8AC3E}">
        <p14:creationId xmlns:p14="http://schemas.microsoft.com/office/powerpoint/2010/main" val="30434797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42</a:t>
            </a:fld>
            <a:endParaRPr lang="en-US"/>
          </a:p>
        </p:txBody>
      </p:sp>
    </p:spTree>
    <p:extLst>
      <p:ext uri="{BB962C8B-B14F-4D97-AF65-F5344CB8AC3E}">
        <p14:creationId xmlns:p14="http://schemas.microsoft.com/office/powerpoint/2010/main" val="15399361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43</a:t>
            </a:fld>
            <a:endParaRPr lang="en-US"/>
          </a:p>
        </p:txBody>
      </p:sp>
    </p:spTree>
    <p:extLst>
      <p:ext uri="{BB962C8B-B14F-4D97-AF65-F5344CB8AC3E}">
        <p14:creationId xmlns:p14="http://schemas.microsoft.com/office/powerpoint/2010/main" val="57621321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44</a:t>
            </a:fld>
            <a:endParaRPr lang="en-US"/>
          </a:p>
        </p:txBody>
      </p:sp>
    </p:spTree>
    <p:extLst>
      <p:ext uri="{BB962C8B-B14F-4D97-AF65-F5344CB8AC3E}">
        <p14:creationId xmlns:p14="http://schemas.microsoft.com/office/powerpoint/2010/main" val="38053748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45</a:t>
            </a:fld>
            <a:endParaRPr lang="en-US"/>
          </a:p>
        </p:txBody>
      </p:sp>
    </p:spTree>
    <p:extLst>
      <p:ext uri="{BB962C8B-B14F-4D97-AF65-F5344CB8AC3E}">
        <p14:creationId xmlns:p14="http://schemas.microsoft.com/office/powerpoint/2010/main" val="3371090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752EB1-80A5-41C9-B90C-DE9089723C7E}" type="slidenum">
              <a:rPr lang="en-US" smtClean="0"/>
              <a:pPr fontAlgn="base">
                <a:spcBef>
                  <a:spcPct val="0"/>
                </a:spcBef>
                <a:spcAft>
                  <a:spcPct val="0"/>
                </a:spcAft>
                <a:defRPr/>
              </a:pPr>
              <a:t>9</a:t>
            </a:fld>
            <a:endParaRPr lang="en-US" smtClean="0"/>
          </a:p>
        </p:txBody>
      </p:sp>
    </p:spTree>
    <p:extLst>
      <p:ext uri="{BB962C8B-B14F-4D97-AF65-F5344CB8AC3E}">
        <p14:creationId xmlns:p14="http://schemas.microsoft.com/office/powerpoint/2010/main" val="988705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10</a:t>
            </a:fld>
            <a:endParaRPr lang="en-US"/>
          </a:p>
        </p:txBody>
      </p:sp>
    </p:spTree>
    <p:extLst>
      <p:ext uri="{BB962C8B-B14F-4D97-AF65-F5344CB8AC3E}">
        <p14:creationId xmlns:p14="http://schemas.microsoft.com/office/powerpoint/2010/main" val="3980115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4752EB1-80A5-41C9-B90C-DE9089723C7E}" type="slidenum">
              <a:rPr lang="en-US" smtClean="0"/>
              <a:pPr fontAlgn="base">
                <a:spcBef>
                  <a:spcPct val="0"/>
                </a:spcBef>
                <a:spcAft>
                  <a:spcPct val="0"/>
                </a:spcAft>
                <a:defRPr/>
              </a:pPr>
              <a:t>11</a:t>
            </a:fld>
            <a:endParaRPr lang="en-US" smtClean="0"/>
          </a:p>
        </p:txBody>
      </p:sp>
    </p:spTree>
    <p:extLst>
      <p:ext uri="{BB962C8B-B14F-4D97-AF65-F5344CB8AC3E}">
        <p14:creationId xmlns:p14="http://schemas.microsoft.com/office/powerpoint/2010/main" val="22007492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12</a:t>
            </a:fld>
            <a:endParaRPr lang="en-US"/>
          </a:p>
        </p:txBody>
      </p:sp>
    </p:spTree>
    <p:extLst>
      <p:ext uri="{BB962C8B-B14F-4D97-AF65-F5344CB8AC3E}">
        <p14:creationId xmlns:p14="http://schemas.microsoft.com/office/powerpoint/2010/main" val="1205365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14</a:t>
            </a:fld>
            <a:endParaRPr lang="en-US"/>
          </a:p>
        </p:txBody>
      </p:sp>
    </p:spTree>
    <p:extLst>
      <p:ext uri="{BB962C8B-B14F-4D97-AF65-F5344CB8AC3E}">
        <p14:creationId xmlns:p14="http://schemas.microsoft.com/office/powerpoint/2010/main" val="1507897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977906D-C33E-4E37-8CFB-BA55748B9779}" type="slidenum">
              <a:rPr lang="en-US" smtClean="0"/>
              <a:pPr/>
              <a:t>15</a:t>
            </a:fld>
            <a:endParaRPr lang="en-US"/>
          </a:p>
        </p:txBody>
      </p:sp>
    </p:spTree>
    <p:extLst>
      <p:ext uri="{BB962C8B-B14F-4D97-AF65-F5344CB8AC3E}">
        <p14:creationId xmlns:p14="http://schemas.microsoft.com/office/powerpoint/2010/main" val="2658061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Scott Storla  2015</a:t>
            </a:r>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Scott Storla  2015</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3208243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Copyright Scott Storla  2015</a:t>
            </a:r>
            <a:endParaRPr lang="en-US"/>
          </a:p>
        </p:txBody>
      </p:sp>
    </p:spTree>
    <p:extLst>
      <p:ext uri="{BB962C8B-B14F-4D97-AF65-F5344CB8AC3E}">
        <p14:creationId xmlns:p14="http://schemas.microsoft.com/office/powerpoint/2010/main" val="1801245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Scott Storla  2015</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4" r:id="rId3"/>
    <p:sldLayoutId id="2147483655" r:id="rId4"/>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4.wmf"/><Relationship Id="rId18" Type="http://schemas.openxmlformats.org/officeDocument/2006/relationships/oleObject" Target="../embeddings/oleObject47.bin"/><Relationship Id="rId3" Type="http://schemas.openxmlformats.org/officeDocument/2006/relationships/notesSlide" Target="../notesSlides/notesSlide5.xml"/><Relationship Id="rId21" Type="http://schemas.openxmlformats.org/officeDocument/2006/relationships/image" Target="../media/image48.wmf"/><Relationship Id="rId7" Type="http://schemas.openxmlformats.org/officeDocument/2006/relationships/image" Target="../media/image41.wmf"/><Relationship Id="rId12" Type="http://schemas.openxmlformats.org/officeDocument/2006/relationships/oleObject" Target="../embeddings/oleObject44.bin"/><Relationship Id="rId17" Type="http://schemas.openxmlformats.org/officeDocument/2006/relationships/image" Target="../media/image46.wmf"/><Relationship Id="rId25" Type="http://schemas.openxmlformats.org/officeDocument/2006/relationships/image" Target="../media/image50.wmf"/><Relationship Id="rId2" Type="http://schemas.openxmlformats.org/officeDocument/2006/relationships/slideLayout" Target="../slideLayouts/slideLayout3.xml"/><Relationship Id="rId16" Type="http://schemas.openxmlformats.org/officeDocument/2006/relationships/oleObject" Target="../embeddings/oleObject46.bin"/><Relationship Id="rId20" Type="http://schemas.openxmlformats.org/officeDocument/2006/relationships/oleObject" Target="../embeddings/oleObject48.bin"/><Relationship Id="rId1" Type="http://schemas.openxmlformats.org/officeDocument/2006/relationships/vmlDrawing" Target="../drawings/vmlDrawing7.vml"/><Relationship Id="rId6" Type="http://schemas.openxmlformats.org/officeDocument/2006/relationships/oleObject" Target="../embeddings/oleObject41.bin"/><Relationship Id="rId11" Type="http://schemas.openxmlformats.org/officeDocument/2006/relationships/image" Target="../media/image43.wmf"/><Relationship Id="rId24" Type="http://schemas.openxmlformats.org/officeDocument/2006/relationships/oleObject" Target="../embeddings/oleObject50.bin"/><Relationship Id="rId5" Type="http://schemas.openxmlformats.org/officeDocument/2006/relationships/image" Target="../media/image40.wmf"/><Relationship Id="rId15" Type="http://schemas.openxmlformats.org/officeDocument/2006/relationships/image" Target="../media/image45.wmf"/><Relationship Id="rId23" Type="http://schemas.openxmlformats.org/officeDocument/2006/relationships/image" Target="../media/image49.wmf"/><Relationship Id="rId10" Type="http://schemas.openxmlformats.org/officeDocument/2006/relationships/oleObject" Target="../embeddings/oleObject43.bin"/><Relationship Id="rId19" Type="http://schemas.openxmlformats.org/officeDocument/2006/relationships/image" Target="../media/image47.wmf"/><Relationship Id="rId4" Type="http://schemas.openxmlformats.org/officeDocument/2006/relationships/oleObject" Target="../embeddings/oleObject40.bin"/><Relationship Id="rId9" Type="http://schemas.openxmlformats.org/officeDocument/2006/relationships/image" Target="../media/image42.wmf"/><Relationship Id="rId14" Type="http://schemas.openxmlformats.org/officeDocument/2006/relationships/oleObject" Target="../embeddings/oleObject45.bin"/><Relationship Id="rId22" Type="http://schemas.openxmlformats.org/officeDocument/2006/relationships/oleObject" Target="../embeddings/oleObject49.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53.bin"/><Relationship Id="rId3" Type="http://schemas.openxmlformats.org/officeDocument/2006/relationships/notesSlide" Target="../notesSlides/notesSlide6.xml"/><Relationship Id="rId7" Type="http://schemas.openxmlformats.org/officeDocument/2006/relationships/image" Target="../media/image52.wmf"/><Relationship Id="rId2" Type="http://schemas.openxmlformats.org/officeDocument/2006/relationships/slideLayout" Target="../slideLayouts/slideLayout3.xml"/><Relationship Id="rId1" Type="http://schemas.openxmlformats.org/officeDocument/2006/relationships/vmlDrawing" Target="../drawings/vmlDrawing8.vml"/><Relationship Id="rId6" Type="http://schemas.openxmlformats.org/officeDocument/2006/relationships/oleObject" Target="../embeddings/oleObject52.bin"/><Relationship Id="rId5" Type="http://schemas.openxmlformats.org/officeDocument/2006/relationships/image" Target="../media/image51.wmf"/><Relationship Id="rId4" Type="http://schemas.openxmlformats.org/officeDocument/2006/relationships/oleObject" Target="../embeddings/oleObject51.bin"/><Relationship Id="rId9" Type="http://schemas.openxmlformats.org/officeDocument/2006/relationships/image" Target="../media/image53.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6.bin"/><Relationship Id="rId13" Type="http://schemas.openxmlformats.org/officeDocument/2006/relationships/image" Target="../media/image58.wmf"/><Relationship Id="rId18" Type="http://schemas.openxmlformats.org/officeDocument/2006/relationships/oleObject" Target="../embeddings/oleObject61.bin"/><Relationship Id="rId3" Type="http://schemas.openxmlformats.org/officeDocument/2006/relationships/notesSlide" Target="../notesSlides/notesSlide7.xml"/><Relationship Id="rId21" Type="http://schemas.openxmlformats.org/officeDocument/2006/relationships/image" Target="../media/image62.wmf"/><Relationship Id="rId7" Type="http://schemas.openxmlformats.org/officeDocument/2006/relationships/image" Target="../media/image55.wmf"/><Relationship Id="rId12" Type="http://schemas.openxmlformats.org/officeDocument/2006/relationships/oleObject" Target="../embeddings/oleObject58.bin"/><Relationship Id="rId17" Type="http://schemas.openxmlformats.org/officeDocument/2006/relationships/image" Target="../media/image60.wmf"/><Relationship Id="rId25" Type="http://schemas.openxmlformats.org/officeDocument/2006/relationships/image" Target="../media/image64.wmf"/><Relationship Id="rId2" Type="http://schemas.openxmlformats.org/officeDocument/2006/relationships/slideLayout" Target="../slideLayouts/slideLayout3.xml"/><Relationship Id="rId16" Type="http://schemas.openxmlformats.org/officeDocument/2006/relationships/oleObject" Target="../embeddings/oleObject60.bin"/><Relationship Id="rId20" Type="http://schemas.openxmlformats.org/officeDocument/2006/relationships/oleObject" Target="../embeddings/oleObject62.bin"/><Relationship Id="rId1" Type="http://schemas.openxmlformats.org/officeDocument/2006/relationships/vmlDrawing" Target="../drawings/vmlDrawing9.vml"/><Relationship Id="rId6" Type="http://schemas.openxmlformats.org/officeDocument/2006/relationships/oleObject" Target="../embeddings/oleObject55.bin"/><Relationship Id="rId11" Type="http://schemas.openxmlformats.org/officeDocument/2006/relationships/image" Target="../media/image57.wmf"/><Relationship Id="rId24" Type="http://schemas.openxmlformats.org/officeDocument/2006/relationships/oleObject" Target="../embeddings/oleObject64.bin"/><Relationship Id="rId5" Type="http://schemas.openxmlformats.org/officeDocument/2006/relationships/image" Target="../media/image54.wmf"/><Relationship Id="rId15" Type="http://schemas.openxmlformats.org/officeDocument/2006/relationships/image" Target="../media/image59.wmf"/><Relationship Id="rId23" Type="http://schemas.openxmlformats.org/officeDocument/2006/relationships/image" Target="../media/image63.wmf"/><Relationship Id="rId10" Type="http://schemas.openxmlformats.org/officeDocument/2006/relationships/oleObject" Target="../embeddings/oleObject57.bin"/><Relationship Id="rId19" Type="http://schemas.openxmlformats.org/officeDocument/2006/relationships/image" Target="../media/image61.wmf"/><Relationship Id="rId4" Type="http://schemas.openxmlformats.org/officeDocument/2006/relationships/oleObject" Target="../embeddings/oleObject54.bin"/><Relationship Id="rId9" Type="http://schemas.openxmlformats.org/officeDocument/2006/relationships/image" Target="../media/image56.wmf"/><Relationship Id="rId14" Type="http://schemas.openxmlformats.org/officeDocument/2006/relationships/oleObject" Target="../embeddings/oleObject59.bin"/><Relationship Id="rId22" Type="http://schemas.openxmlformats.org/officeDocument/2006/relationships/oleObject" Target="../embeddings/oleObject63.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vmlDrawing" Target="../drawings/vmlDrawing10.vml"/><Relationship Id="rId5" Type="http://schemas.openxmlformats.org/officeDocument/2006/relationships/image" Target="../media/image65.wmf"/><Relationship Id="rId4" Type="http://schemas.openxmlformats.org/officeDocument/2006/relationships/oleObject" Target="../embeddings/oleObject65.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vmlDrawing" Target="../drawings/vmlDrawing11.vml"/><Relationship Id="rId6" Type="http://schemas.openxmlformats.org/officeDocument/2006/relationships/oleObject" Target="../embeddings/oleObject67.bin"/><Relationship Id="rId5" Type="http://schemas.openxmlformats.org/officeDocument/2006/relationships/image" Target="../media/image65.wmf"/><Relationship Id="rId4" Type="http://schemas.openxmlformats.org/officeDocument/2006/relationships/oleObject" Target="../embeddings/oleObject66.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67.wmf"/><Relationship Id="rId2" Type="http://schemas.openxmlformats.org/officeDocument/2006/relationships/slideLayout" Target="../slideLayouts/slideLayout1.xml"/><Relationship Id="rId1" Type="http://schemas.openxmlformats.org/officeDocument/2006/relationships/vmlDrawing" Target="../drawings/vmlDrawing12.vml"/><Relationship Id="rId6" Type="http://schemas.openxmlformats.org/officeDocument/2006/relationships/oleObject" Target="../embeddings/oleObject69.bin"/><Relationship Id="rId5" Type="http://schemas.openxmlformats.org/officeDocument/2006/relationships/image" Target="../media/image66.wmf"/><Relationship Id="rId4" Type="http://schemas.openxmlformats.org/officeDocument/2006/relationships/oleObject" Target="../embeddings/oleObject68.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67.wmf"/><Relationship Id="rId2" Type="http://schemas.openxmlformats.org/officeDocument/2006/relationships/slideLayout" Target="../slideLayouts/slideLayout1.xml"/><Relationship Id="rId1" Type="http://schemas.openxmlformats.org/officeDocument/2006/relationships/vmlDrawing" Target="../drawings/vmlDrawing13.vml"/><Relationship Id="rId6" Type="http://schemas.openxmlformats.org/officeDocument/2006/relationships/oleObject" Target="../embeddings/oleObject71.bin"/><Relationship Id="rId5" Type="http://schemas.openxmlformats.org/officeDocument/2006/relationships/image" Target="../media/image66.wmf"/><Relationship Id="rId4" Type="http://schemas.openxmlformats.org/officeDocument/2006/relationships/oleObject" Target="../embeddings/oleObject70.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69.wmf"/><Relationship Id="rId2" Type="http://schemas.openxmlformats.org/officeDocument/2006/relationships/slideLayout" Target="../slideLayouts/slideLayout1.xml"/><Relationship Id="rId1" Type="http://schemas.openxmlformats.org/officeDocument/2006/relationships/vmlDrawing" Target="../drawings/vmlDrawing14.vml"/><Relationship Id="rId6" Type="http://schemas.openxmlformats.org/officeDocument/2006/relationships/oleObject" Target="../embeddings/oleObject73.bin"/><Relationship Id="rId5" Type="http://schemas.openxmlformats.org/officeDocument/2006/relationships/image" Target="../media/image68.wmf"/><Relationship Id="rId4" Type="http://schemas.openxmlformats.org/officeDocument/2006/relationships/oleObject" Target="../embeddings/oleObject72.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image" Target="../media/image67.wmf"/><Relationship Id="rId2" Type="http://schemas.openxmlformats.org/officeDocument/2006/relationships/slideLayout" Target="../slideLayouts/slideLayout1.xml"/><Relationship Id="rId1" Type="http://schemas.openxmlformats.org/officeDocument/2006/relationships/vmlDrawing" Target="../drawings/vmlDrawing15.vml"/><Relationship Id="rId6" Type="http://schemas.openxmlformats.org/officeDocument/2006/relationships/oleObject" Target="../embeddings/oleObject75.bin"/><Relationship Id="rId5" Type="http://schemas.openxmlformats.org/officeDocument/2006/relationships/image" Target="../media/image66.wmf"/><Relationship Id="rId4" Type="http://schemas.openxmlformats.org/officeDocument/2006/relationships/oleObject" Target="../embeddings/oleObject74.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78.bin"/><Relationship Id="rId13" Type="http://schemas.openxmlformats.org/officeDocument/2006/relationships/image" Target="../media/image74.wmf"/><Relationship Id="rId3" Type="http://schemas.openxmlformats.org/officeDocument/2006/relationships/notesSlide" Target="../notesSlides/notesSlide19.xml"/><Relationship Id="rId7" Type="http://schemas.openxmlformats.org/officeDocument/2006/relationships/image" Target="../media/image71.wmf"/><Relationship Id="rId12" Type="http://schemas.openxmlformats.org/officeDocument/2006/relationships/oleObject" Target="../embeddings/oleObject80.bin"/><Relationship Id="rId17" Type="http://schemas.openxmlformats.org/officeDocument/2006/relationships/image" Target="../media/image75.wmf"/><Relationship Id="rId2" Type="http://schemas.openxmlformats.org/officeDocument/2006/relationships/slideLayout" Target="../slideLayouts/slideLayout1.xml"/><Relationship Id="rId16" Type="http://schemas.openxmlformats.org/officeDocument/2006/relationships/oleObject" Target="../embeddings/oleObject82.bin"/><Relationship Id="rId1" Type="http://schemas.openxmlformats.org/officeDocument/2006/relationships/vmlDrawing" Target="../drawings/vmlDrawing16.vml"/><Relationship Id="rId6" Type="http://schemas.openxmlformats.org/officeDocument/2006/relationships/oleObject" Target="../embeddings/oleObject77.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65.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72.wmf"/><Relationship Id="rId14" Type="http://schemas.openxmlformats.org/officeDocument/2006/relationships/oleObject" Target="../embeddings/oleObject81.bin"/></Relationships>
</file>

<file path=ppt/slides/_rels/slide26.xml.rels><?xml version="1.0" encoding="UTF-8" standalone="yes"?>
<Relationships xmlns="http://schemas.openxmlformats.org/package/2006/relationships"><Relationship Id="rId8" Type="http://schemas.openxmlformats.org/officeDocument/2006/relationships/image" Target="../media/image76.wmf"/><Relationship Id="rId13" Type="http://schemas.openxmlformats.org/officeDocument/2006/relationships/oleObject" Target="../embeddings/oleObject88.bin"/><Relationship Id="rId3" Type="http://schemas.openxmlformats.org/officeDocument/2006/relationships/notesSlide" Target="../notesSlides/notesSlide20.xml"/><Relationship Id="rId7" Type="http://schemas.openxmlformats.org/officeDocument/2006/relationships/oleObject" Target="../embeddings/oleObject85.bin"/><Relationship Id="rId12" Type="http://schemas.openxmlformats.org/officeDocument/2006/relationships/image" Target="../media/image78.wmf"/><Relationship Id="rId2" Type="http://schemas.openxmlformats.org/officeDocument/2006/relationships/slideLayout" Target="../slideLayouts/slideLayout1.xml"/><Relationship Id="rId1" Type="http://schemas.openxmlformats.org/officeDocument/2006/relationships/vmlDrawing" Target="../drawings/vmlDrawing17.vml"/><Relationship Id="rId6" Type="http://schemas.openxmlformats.org/officeDocument/2006/relationships/oleObject" Target="../embeddings/oleObject84.bin"/><Relationship Id="rId11" Type="http://schemas.openxmlformats.org/officeDocument/2006/relationships/oleObject" Target="../embeddings/oleObject87.bin"/><Relationship Id="rId5" Type="http://schemas.openxmlformats.org/officeDocument/2006/relationships/image" Target="../media/image66.wmf"/><Relationship Id="rId10" Type="http://schemas.openxmlformats.org/officeDocument/2006/relationships/image" Target="../media/image77.wmf"/><Relationship Id="rId4" Type="http://schemas.openxmlformats.org/officeDocument/2006/relationships/oleObject" Target="../embeddings/oleObject83.bin"/><Relationship Id="rId9" Type="http://schemas.openxmlformats.org/officeDocument/2006/relationships/oleObject" Target="../embeddings/oleObject86.bin"/><Relationship Id="rId14" Type="http://schemas.openxmlformats.org/officeDocument/2006/relationships/image" Target="../media/image67.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91.bin"/><Relationship Id="rId13" Type="http://schemas.openxmlformats.org/officeDocument/2006/relationships/image" Target="../media/image66.wmf"/><Relationship Id="rId3" Type="http://schemas.openxmlformats.org/officeDocument/2006/relationships/notesSlide" Target="../notesSlides/notesSlide21.xml"/><Relationship Id="rId7" Type="http://schemas.openxmlformats.org/officeDocument/2006/relationships/image" Target="../media/image80.wmf"/><Relationship Id="rId12" Type="http://schemas.openxmlformats.org/officeDocument/2006/relationships/oleObject" Target="../embeddings/oleObject93.bin"/><Relationship Id="rId17" Type="http://schemas.openxmlformats.org/officeDocument/2006/relationships/image" Target="../media/image75.wmf"/><Relationship Id="rId2" Type="http://schemas.openxmlformats.org/officeDocument/2006/relationships/slideLayout" Target="../slideLayouts/slideLayout1.xml"/><Relationship Id="rId16" Type="http://schemas.openxmlformats.org/officeDocument/2006/relationships/oleObject" Target="../embeddings/oleObject95.bin"/><Relationship Id="rId1" Type="http://schemas.openxmlformats.org/officeDocument/2006/relationships/vmlDrawing" Target="../drawings/vmlDrawing18.vml"/><Relationship Id="rId6" Type="http://schemas.openxmlformats.org/officeDocument/2006/relationships/oleObject" Target="../embeddings/oleObject90.bin"/><Relationship Id="rId11" Type="http://schemas.openxmlformats.org/officeDocument/2006/relationships/image" Target="../media/image82.wmf"/><Relationship Id="rId5" Type="http://schemas.openxmlformats.org/officeDocument/2006/relationships/image" Target="../media/image79.wmf"/><Relationship Id="rId15" Type="http://schemas.openxmlformats.org/officeDocument/2006/relationships/image" Target="../media/image65.wmf"/><Relationship Id="rId10" Type="http://schemas.openxmlformats.org/officeDocument/2006/relationships/oleObject" Target="../embeddings/oleObject92.bin"/><Relationship Id="rId4" Type="http://schemas.openxmlformats.org/officeDocument/2006/relationships/oleObject" Target="../embeddings/oleObject89.bin"/><Relationship Id="rId9" Type="http://schemas.openxmlformats.org/officeDocument/2006/relationships/image" Target="../media/image81.wmf"/><Relationship Id="rId14" Type="http://schemas.openxmlformats.org/officeDocument/2006/relationships/oleObject" Target="../embeddings/oleObject94.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98.bin"/><Relationship Id="rId13" Type="http://schemas.openxmlformats.org/officeDocument/2006/relationships/image" Target="../media/image87.wmf"/><Relationship Id="rId3" Type="http://schemas.openxmlformats.org/officeDocument/2006/relationships/notesSlide" Target="../notesSlides/notesSlide22.xml"/><Relationship Id="rId7" Type="http://schemas.openxmlformats.org/officeDocument/2006/relationships/image" Target="../media/image84.wmf"/><Relationship Id="rId12" Type="http://schemas.openxmlformats.org/officeDocument/2006/relationships/oleObject" Target="../embeddings/oleObject100.bin"/><Relationship Id="rId17" Type="http://schemas.openxmlformats.org/officeDocument/2006/relationships/image" Target="../media/image75.wmf"/><Relationship Id="rId2" Type="http://schemas.openxmlformats.org/officeDocument/2006/relationships/slideLayout" Target="../slideLayouts/slideLayout1.xml"/><Relationship Id="rId16" Type="http://schemas.openxmlformats.org/officeDocument/2006/relationships/oleObject" Target="../embeddings/oleObject102.bin"/><Relationship Id="rId1" Type="http://schemas.openxmlformats.org/officeDocument/2006/relationships/vmlDrawing" Target="../drawings/vmlDrawing19.vml"/><Relationship Id="rId6" Type="http://schemas.openxmlformats.org/officeDocument/2006/relationships/oleObject" Target="../embeddings/oleObject97.bin"/><Relationship Id="rId11" Type="http://schemas.openxmlformats.org/officeDocument/2006/relationships/image" Target="../media/image86.wmf"/><Relationship Id="rId5" Type="http://schemas.openxmlformats.org/officeDocument/2006/relationships/image" Target="../media/image83.wmf"/><Relationship Id="rId15" Type="http://schemas.openxmlformats.org/officeDocument/2006/relationships/image" Target="../media/image65.wmf"/><Relationship Id="rId10" Type="http://schemas.openxmlformats.org/officeDocument/2006/relationships/oleObject" Target="../embeddings/oleObject99.bin"/><Relationship Id="rId4" Type="http://schemas.openxmlformats.org/officeDocument/2006/relationships/oleObject" Target="../embeddings/oleObject96.bin"/><Relationship Id="rId9" Type="http://schemas.openxmlformats.org/officeDocument/2006/relationships/image" Target="../media/image85.wmf"/><Relationship Id="rId14" Type="http://schemas.openxmlformats.org/officeDocument/2006/relationships/oleObject" Target="../embeddings/oleObject101.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3.xml"/><Relationship Id="rId7" Type="http://schemas.openxmlformats.org/officeDocument/2006/relationships/image" Target="../media/image89.wmf"/><Relationship Id="rId2" Type="http://schemas.openxmlformats.org/officeDocument/2006/relationships/slideLayout" Target="../slideLayouts/slideLayout1.xml"/><Relationship Id="rId1" Type="http://schemas.openxmlformats.org/officeDocument/2006/relationships/vmlDrawing" Target="../drawings/vmlDrawing20.vml"/><Relationship Id="rId6" Type="http://schemas.openxmlformats.org/officeDocument/2006/relationships/oleObject" Target="../embeddings/oleObject104.bin"/><Relationship Id="rId5" Type="http://schemas.openxmlformats.org/officeDocument/2006/relationships/image" Target="../media/image88.wmf"/><Relationship Id="rId4" Type="http://schemas.openxmlformats.org/officeDocument/2006/relationships/oleObject" Target="../embeddings/oleObject103.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5.wmf"/><Relationship Id="rId18" Type="http://schemas.openxmlformats.org/officeDocument/2006/relationships/oleObject" Target="../embeddings/oleObject8.bin"/><Relationship Id="rId3" Type="http://schemas.openxmlformats.org/officeDocument/2006/relationships/notesSlide" Target="../notesSlides/notesSlide1.xml"/><Relationship Id="rId21" Type="http://schemas.openxmlformats.org/officeDocument/2006/relationships/image" Target="../media/image9.wmf"/><Relationship Id="rId7" Type="http://schemas.openxmlformats.org/officeDocument/2006/relationships/image" Target="../media/image2.wmf"/><Relationship Id="rId12" Type="http://schemas.openxmlformats.org/officeDocument/2006/relationships/oleObject" Target="../embeddings/oleObject5.bin"/><Relationship Id="rId17" Type="http://schemas.openxmlformats.org/officeDocument/2006/relationships/image" Target="../media/image7.wmf"/><Relationship Id="rId2" Type="http://schemas.openxmlformats.org/officeDocument/2006/relationships/slideLayout" Target="../slideLayouts/slideLayout4.xml"/><Relationship Id="rId16" Type="http://schemas.openxmlformats.org/officeDocument/2006/relationships/oleObject" Target="../embeddings/oleObject7.bin"/><Relationship Id="rId20" Type="http://schemas.openxmlformats.org/officeDocument/2006/relationships/oleObject" Target="../embeddings/oleObject9.bin"/><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wmf"/><Relationship Id="rId5" Type="http://schemas.openxmlformats.org/officeDocument/2006/relationships/image" Target="../media/image1.wmf"/><Relationship Id="rId15" Type="http://schemas.openxmlformats.org/officeDocument/2006/relationships/image" Target="../media/image6.wmf"/><Relationship Id="rId23" Type="http://schemas.openxmlformats.org/officeDocument/2006/relationships/image" Target="../media/image10.wmf"/><Relationship Id="rId10" Type="http://schemas.openxmlformats.org/officeDocument/2006/relationships/oleObject" Target="../embeddings/oleObject4.bin"/><Relationship Id="rId19" Type="http://schemas.openxmlformats.org/officeDocument/2006/relationships/image" Target="../media/image8.wmf"/><Relationship Id="rId4" Type="http://schemas.openxmlformats.org/officeDocument/2006/relationships/oleObject" Target="../embeddings/oleObject1.bin"/><Relationship Id="rId9" Type="http://schemas.openxmlformats.org/officeDocument/2006/relationships/image" Target="../media/image3.wmf"/><Relationship Id="rId14" Type="http://schemas.openxmlformats.org/officeDocument/2006/relationships/oleObject" Target="../embeddings/oleObject6.bin"/><Relationship Id="rId22" Type="http://schemas.openxmlformats.org/officeDocument/2006/relationships/oleObject" Target="../embeddings/oleObject10.bin"/></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07.bin"/><Relationship Id="rId3" Type="http://schemas.openxmlformats.org/officeDocument/2006/relationships/notesSlide" Target="../notesSlides/notesSlide24.xml"/><Relationship Id="rId7" Type="http://schemas.openxmlformats.org/officeDocument/2006/relationships/image" Target="../media/image88.wmf"/><Relationship Id="rId2" Type="http://schemas.openxmlformats.org/officeDocument/2006/relationships/slideLayout" Target="../slideLayouts/slideLayout1.xml"/><Relationship Id="rId1" Type="http://schemas.openxmlformats.org/officeDocument/2006/relationships/vmlDrawing" Target="../drawings/vmlDrawing21.vml"/><Relationship Id="rId6" Type="http://schemas.openxmlformats.org/officeDocument/2006/relationships/oleObject" Target="../embeddings/oleObject106.bin"/><Relationship Id="rId5" Type="http://schemas.openxmlformats.org/officeDocument/2006/relationships/image" Target="../media/image90.wmf"/><Relationship Id="rId10" Type="http://schemas.openxmlformats.org/officeDocument/2006/relationships/oleObject" Target="../embeddings/oleObject108.bin"/><Relationship Id="rId4" Type="http://schemas.openxmlformats.org/officeDocument/2006/relationships/oleObject" Target="../embeddings/oleObject105.bin"/><Relationship Id="rId9" Type="http://schemas.openxmlformats.org/officeDocument/2006/relationships/image" Target="../media/image89.wmf"/></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11.bin"/><Relationship Id="rId3" Type="http://schemas.openxmlformats.org/officeDocument/2006/relationships/notesSlide" Target="../notesSlides/notesSlide25.xml"/><Relationship Id="rId7" Type="http://schemas.openxmlformats.org/officeDocument/2006/relationships/image" Target="../media/image88.wmf"/><Relationship Id="rId2" Type="http://schemas.openxmlformats.org/officeDocument/2006/relationships/slideLayout" Target="../slideLayouts/slideLayout1.xml"/><Relationship Id="rId1" Type="http://schemas.openxmlformats.org/officeDocument/2006/relationships/vmlDrawing" Target="../drawings/vmlDrawing22.vml"/><Relationship Id="rId6" Type="http://schemas.openxmlformats.org/officeDocument/2006/relationships/oleObject" Target="../embeddings/oleObject110.bin"/><Relationship Id="rId5" Type="http://schemas.openxmlformats.org/officeDocument/2006/relationships/image" Target="../media/image91.wmf"/><Relationship Id="rId10" Type="http://schemas.openxmlformats.org/officeDocument/2006/relationships/oleObject" Target="../embeddings/oleObject112.bin"/><Relationship Id="rId4" Type="http://schemas.openxmlformats.org/officeDocument/2006/relationships/oleObject" Target="../embeddings/oleObject109.bin"/><Relationship Id="rId9" Type="http://schemas.openxmlformats.org/officeDocument/2006/relationships/image" Target="../media/image89.wmf"/></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115.bin"/><Relationship Id="rId3" Type="http://schemas.openxmlformats.org/officeDocument/2006/relationships/notesSlide" Target="../notesSlides/notesSlide26.xml"/><Relationship Id="rId7" Type="http://schemas.openxmlformats.org/officeDocument/2006/relationships/image" Target="../media/image88.wmf"/><Relationship Id="rId2" Type="http://schemas.openxmlformats.org/officeDocument/2006/relationships/slideLayout" Target="../slideLayouts/slideLayout1.xml"/><Relationship Id="rId1" Type="http://schemas.openxmlformats.org/officeDocument/2006/relationships/vmlDrawing" Target="../drawings/vmlDrawing23.vml"/><Relationship Id="rId6" Type="http://schemas.openxmlformats.org/officeDocument/2006/relationships/oleObject" Target="../embeddings/oleObject114.bin"/><Relationship Id="rId5" Type="http://schemas.openxmlformats.org/officeDocument/2006/relationships/image" Target="../media/image92.wmf"/><Relationship Id="rId10" Type="http://schemas.openxmlformats.org/officeDocument/2006/relationships/oleObject" Target="../embeddings/oleObject116.bin"/><Relationship Id="rId4" Type="http://schemas.openxmlformats.org/officeDocument/2006/relationships/oleObject" Target="../embeddings/oleObject113.bin"/><Relationship Id="rId9" Type="http://schemas.openxmlformats.org/officeDocument/2006/relationships/image" Target="../media/image89.wmf"/></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119.bin"/><Relationship Id="rId3" Type="http://schemas.openxmlformats.org/officeDocument/2006/relationships/notesSlide" Target="../notesSlides/notesSlide27.xml"/><Relationship Id="rId7" Type="http://schemas.openxmlformats.org/officeDocument/2006/relationships/image" Target="../media/image88.wmf"/><Relationship Id="rId2" Type="http://schemas.openxmlformats.org/officeDocument/2006/relationships/slideLayout" Target="../slideLayouts/slideLayout1.xml"/><Relationship Id="rId1" Type="http://schemas.openxmlformats.org/officeDocument/2006/relationships/vmlDrawing" Target="../drawings/vmlDrawing24.vml"/><Relationship Id="rId6" Type="http://schemas.openxmlformats.org/officeDocument/2006/relationships/oleObject" Target="../embeddings/oleObject118.bin"/><Relationship Id="rId5" Type="http://schemas.openxmlformats.org/officeDocument/2006/relationships/image" Target="../media/image93.wmf"/><Relationship Id="rId10" Type="http://schemas.openxmlformats.org/officeDocument/2006/relationships/oleObject" Target="../embeddings/oleObject120.bin"/><Relationship Id="rId4" Type="http://schemas.openxmlformats.org/officeDocument/2006/relationships/oleObject" Target="../embeddings/oleObject117.bin"/><Relationship Id="rId9" Type="http://schemas.openxmlformats.org/officeDocument/2006/relationships/image" Target="../media/image89.wmf"/></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28.xml"/><Relationship Id="rId7" Type="http://schemas.openxmlformats.org/officeDocument/2006/relationships/image" Target="../media/image69.wmf"/><Relationship Id="rId2" Type="http://schemas.openxmlformats.org/officeDocument/2006/relationships/slideLayout" Target="../slideLayouts/slideLayout1.xml"/><Relationship Id="rId1" Type="http://schemas.openxmlformats.org/officeDocument/2006/relationships/vmlDrawing" Target="../drawings/vmlDrawing25.vml"/><Relationship Id="rId6" Type="http://schemas.openxmlformats.org/officeDocument/2006/relationships/oleObject" Target="../embeddings/oleObject122.bin"/><Relationship Id="rId5" Type="http://schemas.openxmlformats.org/officeDocument/2006/relationships/image" Target="../media/image68.wmf"/><Relationship Id="rId4" Type="http://schemas.openxmlformats.org/officeDocument/2006/relationships/oleObject" Target="../embeddings/oleObject121.bin"/></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125.bin"/><Relationship Id="rId3" Type="http://schemas.openxmlformats.org/officeDocument/2006/relationships/notesSlide" Target="../notesSlides/notesSlide29.xml"/><Relationship Id="rId7" Type="http://schemas.openxmlformats.org/officeDocument/2006/relationships/image" Target="../media/image95.wmf"/><Relationship Id="rId2" Type="http://schemas.openxmlformats.org/officeDocument/2006/relationships/slideLayout" Target="../slideLayouts/slideLayout1.xml"/><Relationship Id="rId1" Type="http://schemas.openxmlformats.org/officeDocument/2006/relationships/vmlDrawing" Target="../drawings/vmlDrawing26.vml"/><Relationship Id="rId6" Type="http://schemas.openxmlformats.org/officeDocument/2006/relationships/oleObject" Target="../embeddings/oleObject124.bin"/><Relationship Id="rId5" Type="http://schemas.openxmlformats.org/officeDocument/2006/relationships/image" Target="../media/image94.wmf"/><Relationship Id="rId10" Type="http://schemas.openxmlformats.org/officeDocument/2006/relationships/oleObject" Target="../embeddings/oleObject126.bin"/><Relationship Id="rId4" Type="http://schemas.openxmlformats.org/officeDocument/2006/relationships/oleObject" Target="../embeddings/oleObject123.bin"/><Relationship Id="rId9" Type="http://schemas.openxmlformats.org/officeDocument/2006/relationships/image" Target="../media/image96.w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129.bin"/><Relationship Id="rId3" Type="http://schemas.openxmlformats.org/officeDocument/2006/relationships/notesSlide" Target="../notesSlides/notesSlide30.xml"/><Relationship Id="rId7" Type="http://schemas.openxmlformats.org/officeDocument/2006/relationships/image" Target="../media/image95.wmf"/><Relationship Id="rId2" Type="http://schemas.openxmlformats.org/officeDocument/2006/relationships/slideLayout" Target="../slideLayouts/slideLayout1.xml"/><Relationship Id="rId1" Type="http://schemas.openxmlformats.org/officeDocument/2006/relationships/vmlDrawing" Target="../drawings/vmlDrawing27.vml"/><Relationship Id="rId6" Type="http://schemas.openxmlformats.org/officeDocument/2006/relationships/oleObject" Target="../embeddings/oleObject128.bin"/><Relationship Id="rId5" Type="http://schemas.openxmlformats.org/officeDocument/2006/relationships/image" Target="../media/image97.wmf"/><Relationship Id="rId10" Type="http://schemas.openxmlformats.org/officeDocument/2006/relationships/oleObject" Target="../embeddings/oleObject130.bin"/><Relationship Id="rId4" Type="http://schemas.openxmlformats.org/officeDocument/2006/relationships/oleObject" Target="../embeddings/oleObject127.bin"/><Relationship Id="rId9" Type="http://schemas.openxmlformats.org/officeDocument/2006/relationships/image" Target="../media/image96.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133.bin"/><Relationship Id="rId3" Type="http://schemas.openxmlformats.org/officeDocument/2006/relationships/notesSlide" Target="../notesSlides/notesSlide31.xml"/><Relationship Id="rId7" Type="http://schemas.openxmlformats.org/officeDocument/2006/relationships/image" Target="../media/image95.wmf"/><Relationship Id="rId2" Type="http://schemas.openxmlformats.org/officeDocument/2006/relationships/slideLayout" Target="../slideLayouts/slideLayout1.xml"/><Relationship Id="rId1" Type="http://schemas.openxmlformats.org/officeDocument/2006/relationships/vmlDrawing" Target="../drawings/vmlDrawing28.vml"/><Relationship Id="rId6" Type="http://schemas.openxmlformats.org/officeDocument/2006/relationships/oleObject" Target="../embeddings/oleObject132.bin"/><Relationship Id="rId5" Type="http://schemas.openxmlformats.org/officeDocument/2006/relationships/image" Target="../media/image98.wmf"/><Relationship Id="rId10" Type="http://schemas.openxmlformats.org/officeDocument/2006/relationships/oleObject" Target="../embeddings/oleObject134.bin"/><Relationship Id="rId4" Type="http://schemas.openxmlformats.org/officeDocument/2006/relationships/oleObject" Target="../embeddings/oleObject131.bin"/><Relationship Id="rId9" Type="http://schemas.openxmlformats.org/officeDocument/2006/relationships/image" Target="../media/image96.wmf"/></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137.bin"/><Relationship Id="rId3" Type="http://schemas.openxmlformats.org/officeDocument/2006/relationships/notesSlide" Target="../notesSlides/notesSlide32.xml"/><Relationship Id="rId7" Type="http://schemas.openxmlformats.org/officeDocument/2006/relationships/image" Target="../media/image95.wmf"/><Relationship Id="rId2" Type="http://schemas.openxmlformats.org/officeDocument/2006/relationships/slideLayout" Target="../slideLayouts/slideLayout1.xml"/><Relationship Id="rId1" Type="http://schemas.openxmlformats.org/officeDocument/2006/relationships/vmlDrawing" Target="../drawings/vmlDrawing29.vml"/><Relationship Id="rId6" Type="http://schemas.openxmlformats.org/officeDocument/2006/relationships/oleObject" Target="../embeddings/oleObject136.bin"/><Relationship Id="rId5" Type="http://schemas.openxmlformats.org/officeDocument/2006/relationships/image" Target="../media/image99.wmf"/><Relationship Id="rId10" Type="http://schemas.openxmlformats.org/officeDocument/2006/relationships/oleObject" Target="../embeddings/oleObject138.bin"/><Relationship Id="rId4" Type="http://schemas.openxmlformats.org/officeDocument/2006/relationships/oleObject" Target="../embeddings/oleObject135.bin"/><Relationship Id="rId9" Type="http://schemas.openxmlformats.org/officeDocument/2006/relationships/image" Target="../media/image96.wmf"/></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3.xml"/><Relationship Id="rId7" Type="http://schemas.openxmlformats.org/officeDocument/2006/relationships/image" Target="../media/image101.wmf"/><Relationship Id="rId2" Type="http://schemas.openxmlformats.org/officeDocument/2006/relationships/slideLayout" Target="../slideLayouts/slideLayout1.xml"/><Relationship Id="rId1" Type="http://schemas.openxmlformats.org/officeDocument/2006/relationships/vmlDrawing" Target="../drawings/vmlDrawing30.vml"/><Relationship Id="rId6" Type="http://schemas.openxmlformats.org/officeDocument/2006/relationships/oleObject" Target="../embeddings/oleObject140.bin"/><Relationship Id="rId5" Type="http://schemas.openxmlformats.org/officeDocument/2006/relationships/image" Target="../media/image100.wmf"/><Relationship Id="rId4" Type="http://schemas.openxmlformats.org/officeDocument/2006/relationships/oleObject" Target="../embeddings/oleObject139.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3.xml"/><Relationship Id="rId1" Type="http://schemas.openxmlformats.org/officeDocument/2006/relationships/vmlDrawing" Target="../drawings/vmlDrawing2.vml"/><Relationship Id="rId4" Type="http://schemas.openxmlformats.org/officeDocument/2006/relationships/image" Target="../media/image11.wmf"/></Relationships>
</file>

<file path=ppt/slides/_rels/slide40.xml.rels><?xml version="1.0" encoding="UTF-8" standalone="yes"?>
<Relationships xmlns="http://schemas.openxmlformats.org/package/2006/relationships"><Relationship Id="rId8" Type="http://schemas.openxmlformats.org/officeDocument/2006/relationships/oleObject" Target="../embeddings/oleObject143.bin"/><Relationship Id="rId3" Type="http://schemas.openxmlformats.org/officeDocument/2006/relationships/notesSlide" Target="../notesSlides/notesSlide34.xml"/><Relationship Id="rId7" Type="http://schemas.openxmlformats.org/officeDocument/2006/relationships/image" Target="../media/image100.wmf"/><Relationship Id="rId2" Type="http://schemas.openxmlformats.org/officeDocument/2006/relationships/slideLayout" Target="../slideLayouts/slideLayout1.xml"/><Relationship Id="rId1" Type="http://schemas.openxmlformats.org/officeDocument/2006/relationships/vmlDrawing" Target="../drawings/vmlDrawing31.vml"/><Relationship Id="rId6" Type="http://schemas.openxmlformats.org/officeDocument/2006/relationships/oleObject" Target="../embeddings/oleObject142.bin"/><Relationship Id="rId5" Type="http://schemas.openxmlformats.org/officeDocument/2006/relationships/image" Target="../media/image102.wmf"/><Relationship Id="rId10" Type="http://schemas.openxmlformats.org/officeDocument/2006/relationships/oleObject" Target="../embeddings/oleObject144.bin"/><Relationship Id="rId4" Type="http://schemas.openxmlformats.org/officeDocument/2006/relationships/oleObject" Target="../embeddings/oleObject141.bin"/><Relationship Id="rId9" Type="http://schemas.openxmlformats.org/officeDocument/2006/relationships/image" Target="../media/image101.wmf"/></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147.bin"/><Relationship Id="rId3" Type="http://schemas.openxmlformats.org/officeDocument/2006/relationships/notesSlide" Target="../notesSlides/notesSlide35.xml"/><Relationship Id="rId7" Type="http://schemas.openxmlformats.org/officeDocument/2006/relationships/image" Target="../media/image100.wmf"/><Relationship Id="rId2" Type="http://schemas.openxmlformats.org/officeDocument/2006/relationships/slideLayout" Target="../slideLayouts/slideLayout1.xml"/><Relationship Id="rId1" Type="http://schemas.openxmlformats.org/officeDocument/2006/relationships/vmlDrawing" Target="../drawings/vmlDrawing32.vml"/><Relationship Id="rId6" Type="http://schemas.openxmlformats.org/officeDocument/2006/relationships/oleObject" Target="../embeddings/oleObject146.bin"/><Relationship Id="rId5" Type="http://schemas.openxmlformats.org/officeDocument/2006/relationships/image" Target="../media/image103.wmf"/><Relationship Id="rId10" Type="http://schemas.openxmlformats.org/officeDocument/2006/relationships/oleObject" Target="../embeddings/oleObject148.bin"/><Relationship Id="rId4" Type="http://schemas.openxmlformats.org/officeDocument/2006/relationships/oleObject" Target="../embeddings/oleObject145.bin"/><Relationship Id="rId9" Type="http://schemas.openxmlformats.org/officeDocument/2006/relationships/image" Target="../media/image101.wmf"/></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151.bin"/><Relationship Id="rId3" Type="http://schemas.openxmlformats.org/officeDocument/2006/relationships/notesSlide" Target="../notesSlides/notesSlide36.xml"/><Relationship Id="rId7" Type="http://schemas.openxmlformats.org/officeDocument/2006/relationships/image" Target="../media/image100.wmf"/><Relationship Id="rId2" Type="http://schemas.openxmlformats.org/officeDocument/2006/relationships/slideLayout" Target="../slideLayouts/slideLayout1.xml"/><Relationship Id="rId1" Type="http://schemas.openxmlformats.org/officeDocument/2006/relationships/vmlDrawing" Target="../drawings/vmlDrawing33.vml"/><Relationship Id="rId6" Type="http://schemas.openxmlformats.org/officeDocument/2006/relationships/oleObject" Target="../embeddings/oleObject150.bin"/><Relationship Id="rId5" Type="http://schemas.openxmlformats.org/officeDocument/2006/relationships/image" Target="../media/image104.wmf"/><Relationship Id="rId10" Type="http://schemas.openxmlformats.org/officeDocument/2006/relationships/oleObject" Target="../embeddings/oleObject152.bin"/><Relationship Id="rId4" Type="http://schemas.openxmlformats.org/officeDocument/2006/relationships/oleObject" Target="../embeddings/oleObject149.bin"/><Relationship Id="rId9" Type="http://schemas.openxmlformats.org/officeDocument/2006/relationships/image" Target="../media/image101.wmf"/></Relationships>
</file>

<file path=ppt/slides/_rels/slide43.xml.rels><?xml version="1.0" encoding="UTF-8" standalone="yes"?>
<Relationships xmlns="http://schemas.openxmlformats.org/package/2006/relationships"><Relationship Id="rId8" Type="http://schemas.openxmlformats.org/officeDocument/2006/relationships/oleObject" Target="../embeddings/oleObject155.bin"/><Relationship Id="rId13" Type="http://schemas.openxmlformats.org/officeDocument/2006/relationships/oleObject" Target="../embeddings/oleObject158.bin"/><Relationship Id="rId3" Type="http://schemas.openxmlformats.org/officeDocument/2006/relationships/notesSlide" Target="../notesSlides/notesSlide37.xml"/><Relationship Id="rId7" Type="http://schemas.openxmlformats.org/officeDocument/2006/relationships/image" Target="../media/image100.wmf"/><Relationship Id="rId12" Type="http://schemas.openxmlformats.org/officeDocument/2006/relationships/oleObject" Target="../embeddings/oleObject157.bin"/><Relationship Id="rId2" Type="http://schemas.openxmlformats.org/officeDocument/2006/relationships/slideLayout" Target="../slideLayouts/slideLayout1.xml"/><Relationship Id="rId1" Type="http://schemas.openxmlformats.org/officeDocument/2006/relationships/vmlDrawing" Target="../drawings/vmlDrawing34.vml"/><Relationship Id="rId6" Type="http://schemas.openxmlformats.org/officeDocument/2006/relationships/oleObject" Target="../embeddings/oleObject154.bin"/><Relationship Id="rId11" Type="http://schemas.openxmlformats.org/officeDocument/2006/relationships/image" Target="../media/image106.wmf"/><Relationship Id="rId5" Type="http://schemas.openxmlformats.org/officeDocument/2006/relationships/image" Target="../media/image105.wmf"/><Relationship Id="rId10" Type="http://schemas.openxmlformats.org/officeDocument/2006/relationships/oleObject" Target="../embeddings/oleObject156.bin"/><Relationship Id="rId4" Type="http://schemas.openxmlformats.org/officeDocument/2006/relationships/oleObject" Target="../embeddings/oleObject153.bin"/><Relationship Id="rId9" Type="http://schemas.openxmlformats.org/officeDocument/2006/relationships/image" Target="../media/image101.wmf"/></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6.wmf"/><Relationship Id="rId2" Type="http://schemas.openxmlformats.org/officeDocument/2006/relationships/slideLayout" Target="../slideLayouts/slideLayout3.xml"/><Relationship Id="rId1" Type="http://schemas.openxmlformats.org/officeDocument/2006/relationships/vmlDrawing" Target="../drawings/vmlDrawing3.vml"/><Relationship Id="rId6" Type="http://schemas.openxmlformats.org/officeDocument/2006/relationships/image" Target="../media/image13.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5.bin"/></Relationships>
</file>

<file path=ppt/slides/_rels/slide7.xml.rels><?xml version="1.0" encoding="UTF-8" standalone="yes"?>
<Relationships xmlns="http://schemas.openxmlformats.org/package/2006/relationships"><Relationship Id="rId8" Type="http://schemas.openxmlformats.org/officeDocument/2006/relationships/image" Target="../media/image18.wmf"/><Relationship Id="rId13" Type="http://schemas.openxmlformats.org/officeDocument/2006/relationships/oleObject" Target="../embeddings/oleObject21.bin"/><Relationship Id="rId18" Type="http://schemas.openxmlformats.org/officeDocument/2006/relationships/image" Target="../media/image23.wmf"/><Relationship Id="rId3" Type="http://schemas.openxmlformats.org/officeDocument/2006/relationships/notesSlide" Target="../notesSlides/notesSlide2.xml"/><Relationship Id="rId7" Type="http://schemas.openxmlformats.org/officeDocument/2006/relationships/oleObject" Target="../embeddings/oleObject18.bin"/><Relationship Id="rId12" Type="http://schemas.openxmlformats.org/officeDocument/2006/relationships/image" Target="../media/image20.wmf"/><Relationship Id="rId17" Type="http://schemas.openxmlformats.org/officeDocument/2006/relationships/oleObject" Target="../embeddings/oleObject23.bin"/><Relationship Id="rId2" Type="http://schemas.openxmlformats.org/officeDocument/2006/relationships/slideLayout" Target="../slideLayouts/slideLayout3.xml"/><Relationship Id="rId16" Type="http://schemas.openxmlformats.org/officeDocument/2006/relationships/image" Target="../media/image22.wmf"/><Relationship Id="rId20" Type="http://schemas.openxmlformats.org/officeDocument/2006/relationships/image" Target="../media/image24.wmf"/><Relationship Id="rId1" Type="http://schemas.openxmlformats.org/officeDocument/2006/relationships/vmlDrawing" Target="../drawings/vmlDrawing4.vml"/><Relationship Id="rId6" Type="http://schemas.openxmlformats.org/officeDocument/2006/relationships/image" Target="../media/image17.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19.wmf"/><Relationship Id="rId19" Type="http://schemas.openxmlformats.org/officeDocument/2006/relationships/oleObject" Target="../embeddings/oleObject24.bin"/><Relationship Id="rId4" Type="http://schemas.openxmlformats.org/officeDocument/2006/relationships/image" Target="../media/image25.jpeg"/><Relationship Id="rId9" Type="http://schemas.openxmlformats.org/officeDocument/2006/relationships/oleObject" Target="../embeddings/oleObject19.bin"/><Relationship Id="rId14" Type="http://schemas.openxmlformats.org/officeDocument/2006/relationships/image" Target="../media/image21.wmf"/></Relationships>
</file>

<file path=ppt/slides/_rels/slide8.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9.bin"/><Relationship Id="rId18" Type="http://schemas.openxmlformats.org/officeDocument/2006/relationships/image" Target="../media/image32.wmf"/><Relationship Id="rId3" Type="http://schemas.openxmlformats.org/officeDocument/2006/relationships/notesSlide" Target="../notesSlides/notesSlide3.xml"/><Relationship Id="rId21" Type="http://schemas.openxmlformats.org/officeDocument/2006/relationships/oleObject" Target="../embeddings/oleObject33.bin"/><Relationship Id="rId7" Type="http://schemas.openxmlformats.org/officeDocument/2006/relationships/oleObject" Target="../embeddings/oleObject26.bin"/><Relationship Id="rId12" Type="http://schemas.openxmlformats.org/officeDocument/2006/relationships/image" Target="../media/image29.wmf"/><Relationship Id="rId17" Type="http://schemas.openxmlformats.org/officeDocument/2006/relationships/oleObject" Target="../embeddings/oleObject31.bin"/><Relationship Id="rId2" Type="http://schemas.openxmlformats.org/officeDocument/2006/relationships/slideLayout" Target="../slideLayouts/slideLayout3.xml"/><Relationship Id="rId16" Type="http://schemas.openxmlformats.org/officeDocument/2006/relationships/image" Target="../media/image31.wmf"/><Relationship Id="rId20" Type="http://schemas.openxmlformats.org/officeDocument/2006/relationships/image" Target="../media/image33.wmf"/><Relationship Id="rId1" Type="http://schemas.openxmlformats.org/officeDocument/2006/relationships/vmlDrawing" Target="../drawings/vmlDrawing5.vml"/><Relationship Id="rId6" Type="http://schemas.openxmlformats.org/officeDocument/2006/relationships/image" Target="../media/image26.wmf"/><Relationship Id="rId11" Type="http://schemas.openxmlformats.org/officeDocument/2006/relationships/oleObject" Target="../embeddings/oleObject28.bin"/><Relationship Id="rId5" Type="http://schemas.openxmlformats.org/officeDocument/2006/relationships/oleObject" Target="../embeddings/oleObject25.bin"/><Relationship Id="rId15" Type="http://schemas.openxmlformats.org/officeDocument/2006/relationships/oleObject" Target="../embeddings/oleObject30.bin"/><Relationship Id="rId10" Type="http://schemas.openxmlformats.org/officeDocument/2006/relationships/image" Target="../media/image28.wmf"/><Relationship Id="rId19" Type="http://schemas.openxmlformats.org/officeDocument/2006/relationships/oleObject" Target="../embeddings/oleObject32.bin"/><Relationship Id="rId4" Type="http://schemas.openxmlformats.org/officeDocument/2006/relationships/image" Target="../media/image25.jpeg"/><Relationship Id="rId9" Type="http://schemas.openxmlformats.org/officeDocument/2006/relationships/oleObject" Target="../embeddings/oleObject27.bin"/><Relationship Id="rId14" Type="http://schemas.openxmlformats.org/officeDocument/2006/relationships/image" Target="../media/image30.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6.bin"/><Relationship Id="rId13" Type="http://schemas.openxmlformats.org/officeDocument/2006/relationships/image" Target="../media/image38.wmf"/><Relationship Id="rId3" Type="http://schemas.openxmlformats.org/officeDocument/2006/relationships/notesSlide" Target="../notesSlides/notesSlide4.xml"/><Relationship Id="rId7" Type="http://schemas.openxmlformats.org/officeDocument/2006/relationships/image" Target="../media/image35.wmf"/><Relationship Id="rId12" Type="http://schemas.openxmlformats.org/officeDocument/2006/relationships/oleObject" Target="../embeddings/oleObject38.bin"/><Relationship Id="rId2" Type="http://schemas.openxmlformats.org/officeDocument/2006/relationships/slideLayout" Target="../slideLayouts/slideLayout3.xml"/><Relationship Id="rId1" Type="http://schemas.openxmlformats.org/officeDocument/2006/relationships/vmlDrawing" Target="../drawings/vmlDrawing6.vml"/><Relationship Id="rId6" Type="http://schemas.openxmlformats.org/officeDocument/2006/relationships/oleObject" Target="../embeddings/oleObject35.bin"/><Relationship Id="rId11" Type="http://schemas.openxmlformats.org/officeDocument/2006/relationships/image" Target="../media/image37.wmf"/><Relationship Id="rId5" Type="http://schemas.openxmlformats.org/officeDocument/2006/relationships/image" Target="../media/image34.wmf"/><Relationship Id="rId15" Type="http://schemas.openxmlformats.org/officeDocument/2006/relationships/image" Target="../media/image39.wmf"/><Relationship Id="rId10" Type="http://schemas.openxmlformats.org/officeDocument/2006/relationships/oleObject" Target="../embeddings/oleObject37.bin"/><Relationship Id="rId4" Type="http://schemas.openxmlformats.org/officeDocument/2006/relationships/oleObject" Target="../embeddings/oleObject34.bin"/><Relationship Id="rId9" Type="http://schemas.openxmlformats.org/officeDocument/2006/relationships/image" Target="../media/image36.wmf"/><Relationship Id="rId14" Type="http://schemas.openxmlformats.org/officeDocument/2006/relationships/oleObject" Target="../embeddings/oleObject3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5" name="TextBox 4"/>
          <p:cNvSpPr txBox="1"/>
          <p:nvPr/>
        </p:nvSpPr>
        <p:spPr>
          <a:xfrm>
            <a:off x="1752600" y="1524000"/>
            <a:ext cx="5562600" cy="461665"/>
          </a:xfrm>
          <a:prstGeom prst="rect">
            <a:avLst/>
          </a:prstGeom>
          <a:noFill/>
        </p:spPr>
        <p:txBody>
          <a:bodyPr wrap="square" rtlCol="0">
            <a:spAutoFit/>
          </a:bodyPr>
          <a:lstStyle/>
          <a:p>
            <a:pPr algn="ctr"/>
            <a:r>
              <a:rPr lang="en-US" sz="2400" dirty="0" smtClean="0">
                <a:latin typeface="Arial" pitchFamily="34" charset="0"/>
                <a:cs typeface="Arial" pitchFamily="34" charset="0"/>
              </a:rPr>
              <a:t>The idea of a solution</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256931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14400" y="304800"/>
            <a:ext cx="7315200" cy="400110"/>
          </a:xfrm>
          <a:prstGeom prst="rect">
            <a:avLst/>
          </a:prstGeom>
          <a:noFill/>
        </p:spPr>
        <p:txBody>
          <a:bodyPr wrap="square" rtlCol="0">
            <a:spAutoFit/>
          </a:bodyPr>
          <a:lstStyle/>
          <a:p>
            <a:pPr algn="ctr"/>
            <a:r>
              <a:rPr lang="en-US" sz="2000" dirty="0" smtClean="0">
                <a:latin typeface="Arial" pitchFamily="34" charset="0"/>
                <a:cs typeface="Arial" pitchFamily="34" charset="0"/>
              </a:rPr>
              <a:t>Check whether any supplied value is a solution.</a:t>
            </a:r>
            <a:endParaRPr lang="en-US" sz="2000"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709614239"/>
              </p:ext>
            </p:extLst>
          </p:nvPr>
        </p:nvGraphicFramePr>
        <p:xfrm>
          <a:off x="2571408" y="1143000"/>
          <a:ext cx="4001183" cy="466773"/>
        </p:xfrm>
        <a:graphic>
          <a:graphicData uri="http://schemas.openxmlformats.org/presentationml/2006/ole">
            <mc:AlternateContent xmlns:mc="http://schemas.openxmlformats.org/markup-compatibility/2006">
              <mc:Choice xmlns:v="urn:schemas-microsoft-com:vml" Requires="v">
                <p:oleObj spid="_x0000_s1042711" name="Equation" r:id="rId4" imgW="1739880" imgH="203040" progId="Equation.DSMT4">
                  <p:embed/>
                </p:oleObj>
              </mc:Choice>
              <mc:Fallback>
                <p:oleObj name="Equation" r:id="rId4" imgW="1739880" imgH="203040" progId="Equation.DSMT4">
                  <p:embed/>
                  <p:pic>
                    <p:nvPicPr>
                      <p:cNvPr id="0" name=""/>
                      <p:cNvPicPr/>
                      <p:nvPr/>
                    </p:nvPicPr>
                    <p:blipFill>
                      <a:blip r:embed="rId5"/>
                      <a:stretch>
                        <a:fillRect/>
                      </a:stretch>
                    </p:blipFill>
                    <p:spPr>
                      <a:xfrm>
                        <a:off x="2571408" y="1143000"/>
                        <a:ext cx="4001183" cy="466773"/>
                      </a:xfrm>
                      <a:prstGeom prst="rect">
                        <a:avLst/>
                      </a:prstGeom>
                    </p:spPr>
                  </p:pic>
                </p:oleObj>
              </mc:Fallback>
            </mc:AlternateContent>
          </a:graphicData>
        </a:graphic>
      </p:graphicFrame>
      <p:sp>
        <p:nvSpPr>
          <p:cNvPr id="2" name="Footer Placeholder 1"/>
          <p:cNvSpPr>
            <a:spLocks noGrp="1"/>
          </p:cNvSpPr>
          <p:nvPr>
            <p:ph type="ftr" sz="quarter" idx="10"/>
          </p:nvPr>
        </p:nvSpPr>
        <p:spPr/>
        <p:txBody>
          <a:bodyPr/>
          <a:lstStyle/>
          <a:p>
            <a:r>
              <a:rPr lang="en-US" smtClean="0"/>
              <a:t>Copyright Scott Storla  2015</a:t>
            </a:r>
            <a:endParaRPr lang="en-US"/>
          </a:p>
        </p:txBody>
      </p:sp>
      <p:graphicFrame>
        <p:nvGraphicFramePr>
          <p:cNvPr id="10" name="Object 9"/>
          <p:cNvGraphicFramePr>
            <a:graphicFrameLocks noChangeAspect="1"/>
          </p:cNvGraphicFramePr>
          <p:nvPr>
            <p:extLst>
              <p:ext uri="{D42A27DB-BD31-4B8C-83A1-F6EECF244321}">
                <p14:modId xmlns:p14="http://schemas.microsoft.com/office/powerpoint/2010/main" val="3552293973"/>
              </p:ext>
            </p:extLst>
          </p:nvPr>
        </p:nvGraphicFramePr>
        <p:xfrm>
          <a:off x="439738" y="1905000"/>
          <a:ext cx="2365375" cy="466725"/>
        </p:xfrm>
        <a:graphic>
          <a:graphicData uri="http://schemas.openxmlformats.org/presentationml/2006/ole">
            <mc:AlternateContent xmlns:mc="http://schemas.openxmlformats.org/markup-compatibility/2006">
              <mc:Choice xmlns:v="urn:schemas-microsoft-com:vml" Requires="v">
                <p:oleObj spid="_x0000_s1042712" name="Equation" r:id="rId6" imgW="1028520" imgH="203040" progId="Equation.DSMT4">
                  <p:embed/>
                </p:oleObj>
              </mc:Choice>
              <mc:Fallback>
                <p:oleObj name="Equation" r:id="rId6" imgW="1028520" imgH="203040" progId="Equation.DSMT4">
                  <p:embed/>
                  <p:pic>
                    <p:nvPicPr>
                      <p:cNvPr id="0" name=""/>
                      <p:cNvPicPr/>
                      <p:nvPr/>
                    </p:nvPicPr>
                    <p:blipFill>
                      <a:blip r:embed="rId7"/>
                      <a:stretch>
                        <a:fillRect/>
                      </a:stretch>
                    </p:blipFill>
                    <p:spPr>
                      <a:xfrm>
                        <a:off x="439738" y="1905000"/>
                        <a:ext cx="2365375" cy="466725"/>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293517337"/>
              </p:ext>
            </p:extLst>
          </p:nvPr>
        </p:nvGraphicFramePr>
        <p:xfrm>
          <a:off x="3409950" y="1905000"/>
          <a:ext cx="2278063" cy="466725"/>
        </p:xfrm>
        <a:graphic>
          <a:graphicData uri="http://schemas.openxmlformats.org/presentationml/2006/ole">
            <mc:AlternateContent xmlns:mc="http://schemas.openxmlformats.org/markup-compatibility/2006">
              <mc:Choice xmlns:v="urn:schemas-microsoft-com:vml" Requires="v">
                <p:oleObj spid="_x0000_s1042713" name="Equation" r:id="rId8" imgW="990360" imgH="203040" progId="Equation.DSMT4">
                  <p:embed/>
                </p:oleObj>
              </mc:Choice>
              <mc:Fallback>
                <p:oleObj name="Equation" r:id="rId8" imgW="990360" imgH="203040" progId="Equation.DSMT4">
                  <p:embed/>
                  <p:pic>
                    <p:nvPicPr>
                      <p:cNvPr id="0" name=""/>
                      <p:cNvPicPr/>
                      <p:nvPr/>
                    </p:nvPicPr>
                    <p:blipFill>
                      <a:blip r:embed="rId9"/>
                      <a:stretch>
                        <a:fillRect/>
                      </a:stretch>
                    </p:blipFill>
                    <p:spPr>
                      <a:xfrm>
                        <a:off x="3409950" y="1905000"/>
                        <a:ext cx="2278063" cy="466725"/>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883651730"/>
              </p:ext>
            </p:extLst>
          </p:nvPr>
        </p:nvGraphicFramePr>
        <p:xfrm>
          <a:off x="6176963" y="1905000"/>
          <a:ext cx="2627312" cy="466725"/>
        </p:xfrm>
        <a:graphic>
          <a:graphicData uri="http://schemas.openxmlformats.org/presentationml/2006/ole">
            <mc:AlternateContent xmlns:mc="http://schemas.openxmlformats.org/markup-compatibility/2006">
              <mc:Choice xmlns:v="urn:schemas-microsoft-com:vml" Requires="v">
                <p:oleObj spid="_x0000_s1042714" name="Equation" r:id="rId10" imgW="1143000" imgH="203040" progId="Equation.DSMT4">
                  <p:embed/>
                </p:oleObj>
              </mc:Choice>
              <mc:Fallback>
                <p:oleObj name="Equation" r:id="rId10" imgW="1143000" imgH="203040" progId="Equation.DSMT4">
                  <p:embed/>
                  <p:pic>
                    <p:nvPicPr>
                      <p:cNvPr id="0" name=""/>
                      <p:cNvPicPr/>
                      <p:nvPr/>
                    </p:nvPicPr>
                    <p:blipFill>
                      <a:blip r:embed="rId11"/>
                      <a:stretch>
                        <a:fillRect/>
                      </a:stretch>
                    </p:blipFill>
                    <p:spPr>
                      <a:xfrm>
                        <a:off x="6176963" y="1905000"/>
                        <a:ext cx="2627312" cy="466725"/>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828481554"/>
              </p:ext>
            </p:extLst>
          </p:nvPr>
        </p:nvGraphicFramePr>
        <p:xfrm>
          <a:off x="2241868" y="2438400"/>
          <a:ext cx="352743" cy="417353"/>
        </p:xfrm>
        <a:graphic>
          <a:graphicData uri="http://schemas.openxmlformats.org/presentationml/2006/ole">
            <mc:AlternateContent xmlns:mc="http://schemas.openxmlformats.org/markup-compatibility/2006">
              <mc:Choice xmlns:v="urn:schemas-microsoft-com:vml" Requires="v">
                <p:oleObj spid="_x0000_s1042715" name="Equation" r:id="rId12" imgW="139680" imgH="164880" progId="Equation.DSMT4">
                  <p:embed/>
                </p:oleObj>
              </mc:Choice>
              <mc:Fallback>
                <p:oleObj name="Equation" r:id="rId12" imgW="139680" imgH="164880" progId="Equation.DSMT4">
                  <p:embed/>
                  <p:pic>
                    <p:nvPicPr>
                      <p:cNvPr id="0" name=""/>
                      <p:cNvPicPr/>
                      <p:nvPr/>
                    </p:nvPicPr>
                    <p:blipFill>
                      <a:blip r:embed="rId13"/>
                      <a:stretch>
                        <a:fillRect/>
                      </a:stretch>
                    </p:blipFill>
                    <p:spPr>
                      <a:xfrm>
                        <a:off x="2241868" y="2438400"/>
                        <a:ext cx="352743" cy="417353"/>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2111219315"/>
              </p:ext>
            </p:extLst>
          </p:nvPr>
        </p:nvGraphicFramePr>
        <p:xfrm>
          <a:off x="717550" y="2538413"/>
          <a:ext cx="993775" cy="1573212"/>
        </p:xfrm>
        <a:graphic>
          <a:graphicData uri="http://schemas.openxmlformats.org/presentationml/2006/ole">
            <mc:AlternateContent xmlns:mc="http://schemas.openxmlformats.org/markup-compatibility/2006">
              <mc:Choice xmlns:v="urn:schemas-microsoft-com:vml" Requires="v">
                <p:oleObj spid="_x0000_s1042716" name="Equation" r:id="rId14" imgW="393480" imgH="622080" progId="Equation.DSMT4">
                  <p:embed/>
                </p:oleObj>
              </mc:Choice>
              <mc:Fallback>
                <p:oleObj name="Equation" r:id="rId14" imgW="393480" imgH="622080" progId="Equation.DSMT4">
                  <p:embed/>
                  <p:pic>
                    <p:nvPicPr>
                      <p:cNvPr id="0" name=""/>
                      <p:cNvPicPr/>
                      <p:nvPr/>
                    </p:nvPicPr>
                    <p:blipFill>
                      <a:blip r:embed="rId15"/>
                      <a:stretch>
                        <a:fillRect/>
                      </a:stretch>
                    </p:blipFill>
                    <p:spPr>
                      <a:xfrm>
                        <a:off x="717550" y="2538413"/>
                        <a:ext cx="993775" cy="1573212"/>
                      </a:xfrm>
                      <a:prstGeom prst="rect">
                        <a:avLst/>
                      </a:prstGeom>
                    </p:spPr>
                  </p:pic>
                </p:oleObj>
              </mc:Fallback>
            </mc:AlternateContent>
          </a:graphicData>
        </a:graphic>
      </p:graphicFrame>
      <p:sp>
        <p:nvSpPr>
          <p:cNvPr id="15" name="Title 1"/>
          <p:cNvSpPr txBox="1">
            <a:spLocks/>
          </p:cNvSpPr>
          <p:nvPr/>
        </p:nvSpPr>
        <p:spPr>
          <a:xfrm>
            <a:off x="685800" y="4271814"/>
            <a:ext cx="1828800" cy="76430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2 is not the solution.</a:t>
            </a:r>
          </a:p>
        </p:txBody>
      </p:sp>
      <p:graphicFrame>
        <p:nvGraphicFramePr>
          <p:cNvPr id="16" name="Object 15"/>
          <p:cNvGraphicFramePr>
            <a:graphicFrameLocks noChangeAspect="1"/>
          </p:cNvGraphicFramePr>
          <p:nvPr>
            <p:extLst>
              <p:ext uri="{D42A27DB-BD31-4B8C-83A1-F6EECF244321}">
                <p14:modId xmlns:p14="http://schemas.microsoft.com/office/powerpoint/2010/main" val="2049394519"/>
              </p:ext>
            </p:extLst>
          </p:nvPr>
        </p:nvGraphicFramePr>
        <p:xfrm>
          <a:off x="5165566" y="2568576"/>
          <a:ext cx="352743" cy="417353"/>
        </p:xfrm>
        <a:graphic>
          <a:graphicData uri="http://schemas.openxmlformats.org/presentationml/2006/ole">
            <mc:AlternateContent xmlns:mc="http://schemas.openxmlformats.org/markup-compatibility/2006">
              <mc:Choice xmlns:v="urn:schemas-microsoft-com:vml" Requires="v">
                <p:oleObj spid="_x0000_s1042717" name="Equation" r:id="rId16" imgW="139680" imgH="164880" progId="Equation.DSMT4">
                  <p:embed/>
                </p:oleObj>
              </mc:Choice>
              <mc:Fallback>
                <p:oleObj name="Equation" r:id="rId16" imgW="139680" imgH="164880" progId="Equation.DSMT4">
                  <p:embed/>
                  <p:pic>
                    <p:nvPicPr>
                      <p:cNvPr id="0" name=""/>
                      <p:cNvPicPr/>
                      <p:nvPr/>
                    </p:nvPicPr>
                    <p:blipFill>
                      <a:blip r:embed="rId17"/>
                      <a:stretch>
                        <a:fillRect/>
                      </a:stretch>
                    </p:blipFill>
                    <p:spPr>
                      <a:xfrm>
                        <a:off x="5165566" y="2568576"/>
                        <a:ext cx="352743" cy="417353"/>
                      </a:xfrm>
                      <a:prstGeom prst="rect">
                        <a:avLst/>
                      </a:prstGeom>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3948899319"/>
              </p:ext>
            </p:extLst>
          </p:nvPr>
        </p:nvGraphicFramePr>
        <p:xfrm>
          <a:off x="3475470" y="2514600"/>
          <a:ext cx="1187450" cy="1604804"/>
        </p:xfrm>
        <a:graphic>
          <a:graphicData uri="http://schemas.openxmlformats.org/presentationml/2006/ole">
            <mc:AlternateContent xmlns:mc="http://schemas.openxmlformats.org/markup-compatibility/2006">
              <mc:Choice xmlns:v="urn:schemas-microsoft-com:vml" Requires="v">
                <p:oleObj spid="_x0000_s1042718" name="Equation" r:id="rId18" imgW="469800" imgH="634680" progId="Equation.DSMT4">
                  <p:embed/>
                </p:oleObj>
              </mc:Choice>
              <mc:Fallback>
                <p:oleObj name="Equation" r:id="rId18" imgW="469800" imgH="634680" progId="Equation.DSMT4">
                  <p:embed/>
                  <p:pic>
                    <p:nvPicPr>
                      <p:cNvPr id="0" name=""/>
                      <p:cNvPicPr/>
                      <p:nvPr/>
                    </p:nvPicPr>
                    <p:blipFill>
                      <a:blip r:embed="rId19"/>
                      <a:stretch>
                        <a:fillRect/>
                      </a:stretch>
                    </p:blipFill>
                    <p:spPr>
                      <a:xfrm>
                        <a:off x="3475470" y="2514600"/>
                        <a:ext cx="1187450" cy="1604804"/>
                      </a:xfrm>
                      <a:prstGeom prst="rect">
                        <a:avLst/>
                      </a:prstGeom>
                    </p:spPr>
                  </p:pic>
                </p:oleObj>
              </mc:Fallback>
            </mc:AlternateContent>
          </a:graphicData>
        </a:graphic>
      </p:graphicFrame>
      <p:sp>
        <p:nvSpPr>
          <p:cNvPr id="18" name="Title 1"/>
          <p:cNvSpPr txBox="1">
            <a:spLocks/>
          </p:cNvSpPr>
          <p:nvPr/>
        </p:nvSpPr>
        <p:spPr>
          <a:xfrm>
            <a:off x="3657600" y="4285664"/>
            <a:ext cx="1828800" cy="76430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1 is the solution.</a:t>
            </a:r>
          </a:p>
        </p:txBody>
      </p:sp>
      <p:graphicFrame>
        <p:nvGraphicFramePr>
          <p:cNvPr id="19" name="Object 18"/>
          <p:cNvGraphicFramePr>
            <a:graphicFrameLocks noChangeAspect="1"/>
          </p:cNvGraphicFramePr>
          <p:nvPr>
            <p:extLst>
              <p:ext uri="{D42A27DB-BD31-4B8C-83A1-F6EECF244321}">
                <p14:modId xmlns:p14="http://schemas.microsoft.com/office/powerpoint/2010/main" val="2196117850"/>
              </p:ext>
            </p:extLst>
          </p:nvPr>
        </p:nvGraphicFramePr>
        <p:xfrm>
          <a:off x="8334057" y="2519442"/>
          <a:ext cx="352743" cy="417353"/>
        </p:xfrm>
        <a:graphic>
          <a:graphicData uri="http://schemas.openxmlformats.org/presentationml/2006/ole">
            <mc:AlternateContent xmlns:mc="http://schemas.openxmlformats.org/markup-compatibility/2006">
              <mc:Choice xmlns:v="urn:schemas-microsoft-com:vml" Requires="v">
                <p:oleObj spid="_x0000_s1042719" name="Equation" r:id="rId20" imgW="139680" imgH="164880" progId="Equation.DSMT4">
                  <p:embed/>
                </p:oleObj>
              </mc:Choice>
              <mc:Fallback>
                <p:oleObj name="Equation" r:id="rId20" imgW="139680" imgH="164880" progId="Equation.DSMT4">
                  <p:embed/>
                  <p:pic>
                    <p:nvPicPr>
                      <p:cNvPr id="0" name=""/>
                      <p:cNvPicPr/>
                      <p:nvPr/>
                    </p:nvPicPr>
                    <p:blipFill>
                      <a:blip r:embed="rId21"/>
                      <a:stretch>
                        <a:fillRect/>
                      </a:stretch>
                    </p:blipFill>
                    <p:spPr>
                      <a:xfrm>
                        <a:off x="8334057" y="2519442"/>
                        <a:ext cx="352743" cy="417353"/>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444658398"/>
              </p:ext>
            </p:extLst>
          </p:nvPr>
        </p:nvGraphicFramePr>
        <p:xfrm>
          <a:off x="6231334" y="2543175"/>
          <a:ext cx="1349851" cy="1571625"/>
        </p:xfrm>
        <a:graphic>
          <a:graphicData uri="http://schemas.openxmlformats.org/presentationml/2006/ole">
            <mc:AlternateContent xmlns:mc="http://schemas.openxmlformats.org/markup-compatibility/2006">
              <mc:Choice xmlns:v="urn:schemas-microsoft-com:vml" Requires="v">
                <p:oleObj spid="_x0000_s1042720" name="Equation" r:id="rId22" imgW="533160" imgH="622080" progId="Equation.DSMT4">
                  <p:embed/>
                </p:oleObj>
              </mc:Choice>
              <mc:Fallback>
                <p:oleObj name="Equation" r:id="rId22" imgW="533160" imgH="622080" progId="Equation.DSMT4">
                  <p:embed/>
                  <p:pic>
                    <p:nvPicPr>
                      <p:cNvPr id="0" name=""/>
                      <p:cNvPicPr/>
                      <p:nvPr/>
                    </p:nvPicPr>
                    <p:blipFill>
                      <a:blip r:embed="rId23"/>
                      <a:stretch>
                        <a:fillRect/>
                      </a:stretch>
                    </p:blipFill>
                    <p:spPr>
                      <a:xfrm>
                        <a:off x="6231334" y="2543175"/>
                        <a:ext cx="1349851" cy="1571625"/>
                      </a:xfrm>
                      <a:prstGeom prst="rect">
                        <a:avLst/>
                      </a:prstGeom>
                    </p:spPr>
                  </p:pic>
                </p:oleObj>
              </mc:Fallback>
            </mc:AlternateContent>
          </a:graphicData>
        </a:graphic>
      </p:graphicFrame>
      <p:sp>
        <p:nvSpPr>
          <p:cNvPr id="21" name="Title 1"/>
          <p:cNvSpPr txBox="1">
            <a:spLocks/>
          </p:cNvSpPr>
          <p:nvPr/>
        </p:nvSpPr>
        <p:spPr>
          <a:xfrm>
            <a:off x="6400800" y="4290278"/>
            <a:ext cx="1828800" cy="76430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-1 is not the solution.</a:t>
            </a:r>
          </a:p>
        </p:txBody>
      </p:sp>
      <p:graphicFrame>
        <p:nvGraphicFramePr>
          <p:cNvPr id="3" name="Object 2"/>
          <p:cNvGraphicFramePr>
            <a:graphicFrameLocks noChangeAspect="1"/>
          </p:cNvGraphicFramePr>
          <p:nvPr>
            <p:extLst>
              <p:ext uri="{D42A27DB-BD31-4B8C-83A1-F6EECF244321}">
                <p14:modId xmlns:p14="http://schemas.microsoft.com/office/powerpoint/2010/main" val="2219990706"/>
              </p:ext>
            </p:extLst>
          </p:nvPr>
        </p:nvGraphicFramePr>
        <p:xfrm>
          <a:off x="4281488" y="5257800"/>
          <a:ext cx="579437" cy="511175"/>
        </p:xfrm>
        <a:graphic>
          <a:graphicData uri="http://schemas.openxmlformats.org/presentationml/2006/ole">
            <mc:AlternateContent xmlns:mc="http://schemas.openxmlformats.org/markup-compatibility/2006">
              <mc:Choice xmlns:v="urn:schemas-microsoft-com:vml" Requires="v">
                <p:oleObj spid="_x0000_s1042721" name="Equation" r:id="rId24" imgW="228600" imgH="203040" progId="Equation.DSMT4">
                  <p:embed/>
                </p:oleObj>
              </mc:Choice>
              <mc:Fallback>
                <p:oleObj name="Equation" r:id="rId24" imgW="228600" imgH="203040" progId="Equation.DSMT4">
                  <p:embed/>
                  <p:pic>
                    <p:nvPicPr>
                      <p:cNvPr id="0" name="Object 21"/>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281488" y="5257800"/>
                        <a:ext cx="579437"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156865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500"/>
                                        <p:tgtEl>
                                          <p:spTgt spid="2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3"/>
                                        </p:tgtEl>
                                        <p:attrNameLst>
                                          <p:attrName>style.visibility</p:attrName>
                                        </p:attrNameLst>
                                      </p:cBhvr>
                                      <p:to>
                                        <p:strVal val="visible"/>
                                      </p:to>
                                    </p:set>
                                    <p:animEffect transition="in" filter="fade">
                                      <p:cBhvr>
                                        <p:cTn id="6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1"/>
          <p:cNvSpPr>
            <a:spLocks noGrp="1"/>
          </p:cNvSpPr>
          <p:nvPr>
            <p:ph type="ctrTitle" idx="4294967295"/>
          </p:nvPr>
        </p:nvSpPr>
        <p:spPr>
          <a:xfrm>
            <a:off x="914400" y="152400"/>
            <a:ext cx="7315200" cy="533400"/>
          </a:xfrm>
          <a:prstGeom prst="rect">
            <a:avLst/>
          </a:prstGeom>
        </p:spPr>
        <p:txBody>
          <a:bodyPr>
            <a:noAutofit/>
          </a:bodyPr>
          <a:lstStyle/>
          <a:p>
            <a:pPr eaLnBrk="1" hangingPunct="1"/>
            <a:r>
              <a:rPr lang="en-US" sz="2000" dirty="0" smtClean="0">
                <a:latin typeface="Arial" pitchFamily="34" charset="0"/>
                <a:cs typeface="Arial" pitchFamily="34" charset="0"/>
              </a:rPr>
              <a:t>Check whether the given value is a solution.</a:t>
            </a:r>
          </a:p>
        </p:txBody>
      </p:sp>
      <p:sp>
        <p:nvSpPr>
          <p:cNvPr id="16" name="Title 1"/>
          <p:cNvSpPr txBox="1">
            <a:spLocks/>
          </p:cNvSpPr>
          <p:nvPr/>
        </p:nvSpPr>
        <p:spPr>
          <a:xfrm>
            <a:off x="914400" y="5486400"/>
            <a:ext cx="7315200" cy="5334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Yes, – 20 is the solution.</a:t>
            </a:r>
          </a:p>
        </p:txBody>
      </p:sp>
      <p:sp>
        <p:nvSpPr>
          <p:cNvPr id="7" name="Footer Placeholder 6"/>
          <p:cNvSpPr>
            <a:spLocks noGrp="1"/>
          </p:cNvSpPr>
          <p:nvPr>
            <p:ph type="ftr" sz="quarter" idx="10"/>
          </p:nvPr>
        </p:nvSpPr>
        <p:spPr/>
        <p:txBody>
          <a:bodyPr/>
          <a:lstStyle/>
          <a:p>
            <a:r>
              <a:rPr lang="en-US" smtClean="0"/>
              <a:t>Copyright Scott Storla  2015</a:t>
            </a:r>
            <a:endParaRPr lang="en-US"/>
          </a:p>
        </p:txBody>
      </p:sp>
      <p:graphicFrame>
        <p:nvGraphicFramePr>
          <p:cNvPr id="11" name="Object 10"/>
          <p:cNvGraphicFramePr>
            <a:graphicFrameLocks noChangeAspect="1"/>
          </p:cNvGraphicFramePr>
          <p:nvPr>
            <p:extLst>
              <p:ext uri="{D42A27DB-BD31-4B8C-83A1-F6EECF244321}">
                <p14:modId xmlns:p14="http://schemas.microsoft.com/office/powerpoint/2010/main" val="1710356264"/>
              </p:ext>
            </p:extLst>
          </p:nvPr>
        </p:nvGraphicFramePr>
        <p:xfrm>
          <a:off x="2969418" y="713792"/>
          <a:ext cx="3508375" cy="787400"/>
        </p:xfrm>
        <a:graphic>
          <a:graphicData uri="http://schemas.openxmlformats.org/presentationml/2006/ole">
            <mc:AlternateContent xmlns:mc="http://schemas.openxmlformats.org/markup-compatibility/2006">
              <mc:Choice xmlns:v="urn:schemas-microsoft-com:vml" Requires="v">
                <p:oleObj spid="_x0000_s1057854" name="Equation" r:id="rId4" imgW="1447560" imgH="317160" progId="Equation.DSMT4">
                  <p:embed/>
                </p:oleObj>
              </mc:Choice>
              <mc:Fallback>
                <p:oleObj name="Equation" r:id="rId4" imgW="1447560" imgH="317160" progId="Equation.DSMT4">
                  <p:embed/>
                  <p:pic>
                    <p:nvPicPr>
                      <p:cNvPr id="0" name="Object 3"/>
                      <p:cNvPicPr>
                        <a:picLocks noChangeAspect="1" noChangeArrowheads="1"/>
                      </p:cNvPicPr>
                      <p:nvPr/>
                    </p:nvPicPr>
                    <p:blipFill>
                      <a:blip r:embed="rId5"/>
                      <a:srcRect/>
                      <a:stretch>
                        <a:fillRect/>
                      </a:stretch>
                    </p:blipFill>
                    <p:spPr bwMode="auto">
                      <a:xfrm>
                        <a:off x="2969418" y="713792"/>
                        <a:ext cx="3508375" cy="787400"/>
                      </a:xfrm>
                      <a:prstGeom prst="rect">
                        <a:avLst/>
                      </a:prstGeom>
                      <a:noFill/>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1776518882"/>
              </p:ext>
            </p:extLst>
          </p:nvPr>
        </p:nvGraphicFramePr>
        <p:xfrm>
          <a:off x="2814637" y="1720591"/>
          <a:ext cx="3816350" cy="3529012"/>
        </p:xfrm>
        <a:graphic>
          <a:graphicData uri="http://schemas.openxmlformats.org/presentationml/2006/ole">
            <mc:AlternateContent xmlns:mc="http://schemas.openxmlformats.org/markup-compatibility/2006">
              <mc:Choice xmlns:v="urn:schemas-microsoft-com:vml" Requires="v">
                <p:oleObj spid="_x0000_s1057855" name="Equation" r:id="rId6" imgW="1574640" imgH="1422360" progId="Equation.DSMT4">
                  <p:embed/>
                </p:oleObj>
              </mc:Choice>
              <mc:Fallback>
                <p:oleObj name="Equation" r:id="rId6" imgW="1574640" imgH="1422360" progId="Equation.DSMT4">
                  <p:embed/>
                  <p:pic>
                    <p:nvPicPr>
                      <p:cNvPr id="0" name=""/>
                      <p:cNvPicPr>
                        <a:picLocks noChangeAspect="1" noChangeArrowheads="1"/>
                      </p:cNvPicPr>
                      <p:nvPr/>
                    </p:nvPicPr>
                    <p:blipFill>
                      <a:blip r:embed="rId7"/>
                      <a:srcRect/>
                      <a:stretch>
                        <a:fillRect/>
                      </a:stretch>
                    </p:blipFill>
                    <p:spPr bwMode="auto">
                      <a:xfrm>
                        <a:off x="2814637" y="1720591"/>
                        <a:ext cx="3816350" cy="3529012"/>
                      </a:xfrm>
                      <a:prstGeom prst="rect">
                        <a:avLst/>
                      </a:prstGeom>
                      <a:noFill/>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2819540747"/>
              </p:ext>
            </p:extLst>
          </p:nvPr>
        </p:nvGraphicFramePr>
        <p:xfrm>
          <a:off x="6248400" y="4370128"/>
          <a:ext cx="2427287" cy="879475"/>
        </p:xfrm>
        <a:graphic>
          <a:graphicData uri="http://schemas.openxmlformats.org/presentationml/2006/ole">
            <mc:AlternateContent xmlns:mc="http://schemas.openxmlformats.org/markup-compatibility/2006">
              <mc:Choice xmlns:v="urn:schemas-microsoft-com:vml" Requires="v">
                <p:oleObj spid="_x0000_s1057856" name="Equation" r:id="rId8" imgW="1002960" imgH="355320" progId="Equation.DSMT4">
                  <p:embed/>
                </p:oleObj>
              </mc:Choice>
              <mc:Fallback>
                <p:oleObj name="Equation" r:id="rId8" imgW="1002960" imgH="355320" progId="Equation.DSMT4">
                  <p:embed/>
                  <p:pic>
                    <p:nvPicPr>
                      <p:cNvPr id="0" name=""/>
                      <p:cNvPicPr>
                        <a:picLocks noChangeAspect="1" noChangeArrowheads="1"/>
                      </p:cNvPicPr>
                      <p:nvPr/>
                    </p:nvPicPr>
                    <p:blipFill>
                      <a:blip r:embed="rId9"/>
                      <a:srcRect/>
                      <a:stretch>
                        <a:fillRect/>
                      </a:stretch>
                    </p:blipFill>
                    <p:spPr bwMode="auto">
                      <a:xfrm>
                        <a:off x="6248400" y="4370128"/>
                        <a:ext cx="2427287" cy="879475"/>
                      </a:xfrm>
                      <a:prstGeom prst="rect">
                        <a:avLst/>
                      </a:prstGeom>
                      <a:noFill/>
                    </p:spPr>
                  </p:pic>
                </p:oleObj>
              </mc:Fallback>
            </mc:AlternateContent>
          </a:graphicData>
        </a:graphic>
      </p:graphicFrame>
      <p:sp>
        <p:nvSpPr>
          <p:cNvPr id="2" name="Rectangle 1"/>
          <p:cNvSpPr/>
          <p:nvPr/>
        </p:nvSpPr>
        <p:spPr>
          <a:xfrm>
            <a:off x="2590800" y="1643617"/>
            <a:ext cx="25146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743200" y="2590800"/>
            <a:ext cx="25146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2705930" y="3563689"/>
            <a:ext cx="25146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329237" y="1662102"/>
            <a:ext cx="1525587"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5481637" y="2622932"/>
            <a:ext cx="1525587"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457765" y="3570383"/>
            <a:ext cx="1525587"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5615847" y="4386549"/>
            <a:ext cx="861153"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590800" y="4536578"/>
            <a:ext cx="25146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87601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3"/>
                                        </p:tgtEl>
                                      </p:cBhvr>
                                    </p:animEffect>
                                    <p:set>
                                      <p:cBhvr>
                                        <p:cTn id="17" dur="1" fill="hold">
                                          <p:stCondLst>
                                            <p:cond delay="499"/>
                                          </p:stCondLst>
                                        </p:cTn>
                                        <p:tgtEl>
                                          <p:spTgt spid="1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23"/>
                                        </p:tgtEl>
                                      </p:cBhvr>
                                    </p:animEffect>
                                    <p:set>
                                      <p:cBhvr>
                                        <p:cTn id="22" dur="1" fill="hold">
                                          <p:stCondLst>
                                            <p:cond delay="499"/>
                                          </p:stCondLst>
                                        </p:cTn>
                                        <p:tgtEl>
                                          <p:spTgt spid="23"/>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14"/>
                                        </p:tgtEl>
                                      </p:cBhvr>
                                    </p:animEffect>
                                    <p:set>
                                      <p:cBhvr>
                                        <p:cTn id="27" dur="1" fill="hold">
                                          <p:stCondLst>
                                            <p:cond delay="499"/>
                                          </p:stCondLst>
                                        </p:cTn>
                                        <p:tgtEl>
                                          <p:spTgt spid="1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5"/>
                                        </p:tgtEl>
                                      </p:cBhvr>
                                    </p:animEffect>
                                    <p:set>
                                      <p:cBhvr>
                                        <p:cTn id="32" dur="1" fill="hold">
                                          <p:stCondLst>
                                            <p:cond delay="499"/>
                                          </p:stCondLst>
                                        </p:cTn>
                                        <p:tgtEl>
                                          <p:spTgt spid="15"/>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21"/>
                                        </p:tgtEl>
                                      </p:cBhvr>
                                    </p:animEffect>
                                    <p:set>
                                      <p:cBhvr>
                                        <p:cTn id="37" dur="1" fill="hold">
                                          <p:stCondLst>
                                            <p:cond delay="499"/>
                                          </p:stCondLst>
                                        </p:cTn>
                                        <p:tgtEl>
                                          <p:spTgt spid="2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500"/>
                                        <p:tgtEl>
                                          <p:spTgt spid="22"/>
                                        </p:tgtEl>
                                      </p:cBhvr>
                                    </p:animEffect>
                                    <p:set>
                                      <p:cBhvr>
                                        <p:cTn id="42" dur="1" fill="hold">
                                          <p:stCondLst>
                                            <p:cond delay="499"/>
                                          </p:stCondLst>
                                        </p:cTn>
                                        <p:tgtEl>
                                          <p:spTgt spid="22"/>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 grpId="0" animBg="1"/>
      <p:bldP spid="12" grpId="0" animBg="1"/>
      <p:bldP spid="13" grpId="0" animBg="1"/>
      <p:bldP spid="14" grpId="0" animBg="1"/>
      <p:bldP spid="15" grpId="0" animBg="1"/>
      <p:bldP spid="21" grpId="0" animBg="1"/>
      <p:bldP spid="22" grpId="0" animBg="1"/>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14400" y="304800"/>
            <a:ext cx="7315200" cy="400110"/>
          </a:xfrm>
          <a:prstGeom prst="rect">
            <a:avLst/>
          </a:prstGeom>
          <a:noFill/>
        </p:spPr>
        <p:txBody>
          <a:bodyPr wrap="square" rtlCol="0">
            <a:spAutoFit/>
          </a:bodyPr>
          <a:lstStyle/>
          <a:p>
            <a:pPr algn="ctr"/>
            <a:r>
              <a:rPr lang="en-US" sz="2000" dirty="0" smtClean="0">
                <a:latin typeface="Arial" pitchFamily="34" charset="0"/>
                <a:cs typeface="Arial" pitchFamily="34" charset="0"/>
              </a:rPr>
              <a:t>Check whether any supplied value is a solution.</a:t>
            </a:r>
            <a:endParaRPr lang="en-US" sz="2000" dirty="0">
              <a:latin typeface="Arial" pitchFamily="34" charset="0"/>
              <a:cs typeface="Arial" pitchFamily="34" charset="0"/>
            </a:endParaRPr>
          </a:p>
        </p:txBody>
      </p:sp>
      <p:sp>
        <p:nvSpPr>
          <p:cNvPr id="2" name="Footer Placeholder 1"/>
          <p:cNvSpPr>
            <a:spLocks noGrp="1"/>
          </p:cNvSpPr>
          <p:nvPr>
            <p:ph type="ftr" sz="quarter" idx="10"/>
          </p:nvPr>
        </p:nvSpPr>
        <p:spPr/>
        <p:txBody>
          <a:bodyPr/>
          <a:lstStyle/>
          <a:p>
            <a:r>
              <a:rPr lang="en-US" smtClean="0"/>
              <a:t>Copyright Scott Storla  2015</a:t>
            </a:r>
            <a:endParaRPr lang="en-US"/>
          </a:p>
        </p:txBody>
      </p:sp>
      <p:graphicFrame>
        <p:nvGraphicFramePr>
          <p:cNvPr id="10" name="Object 9"/>
          <p:cNvGraphicFramePr>
            <a:graphicFrameLocks noChangeAspect="1"/>
          </p:cNvGraphicFramePr>
          <p:nvPr>
            <p:extLst>
              <p:ext uri="{D42A27DB-BD31-4B8C-83A1-F6EECF244321}">
                <p14:modId xmlns:p14="http://schemas.microsoft.com/office/powerpoint/2010/main" val="4260531959"/>
              </p:ext>
            </p:extLst>
          </p:nvPr>
        </p:nvGraphicFramePr>
        <p:xfrm>
          <a:off x="321548" y="1928893"/>
          <a:ext cx="2600166" cy="417353"/>
        </p:xfrm>
        <a:graphic>
          <a:graphicData uri="http://schemas.openxmlformats.org/presentationml/2006/ole">
            <mc:AlternateContent xmlns:mc="http://schemas.openxmlformats.org/markup-compatibility/2006">
              <mc:Choice xmlns:v="urn:schemas-microsoft-com:vml" Requires="v">
                <p:oleObj spid="_x0000_s1006571" name="Equation" r:id="rId4" imgW="1028520" imgH="164880" progId="Equation.DSMT4">
                  <p:embed/>
                </p:oleObj>
              </mc:Choice>
              <mc:Fallback>
                <p:oleObj name="Equation" r:id="rId4" imgW="1028520" imgH="164880" progId="Equation.DSMT4">
                  <p:embed/>
                  <p:pic>
                    <p:nvPicPr>
                      <p:cNvPr id="0" name=""/>
                      <p:cNvPicPr/>
                      <p:nvPr/>
                    </p:nvPicPr>
                    <p:blipFill>
                      <a:blip r:embed="rId5"/>
                      <a:stretch>
                        <a:fillRect/>
                      </a:stretch>
                    </p:blipFill>
                    <p:spPr>
                      <a:xfrm>
                        <a:off x="321548" y="1928893"/>
                        <a:ext cx="2600166" cy="417353"/>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368923782"/>
              </p:ext>
            </p:extLst>
          </p:nvPr>
        </p:nvGraphicFramePr>
        <p:xfrm>
          <a:off x="3376374" y="1928893"/>
          <a:ext cx="2345214" cy="417353"/>
        </p:xfrm>
        <a:graphic>
          <a:graphicData uri="http://schemas.openxmlformats.org/presentationml/2006/ole">
            <mc:AlternateContent xmlns:mc="http://schemas.openxmlformats.org/markup-compatibility/2006">
              <mc:Choice xmlns:v="urn:schemas-microsoft-com:vml" Requires="v">
                <p:oleObj spid="_x0000_s1006572" name="Equation" r:id="rId6" imgW="927000" imgH="164880" progId="Equation.DSMT4">
                  <p:embed/>
                </p:oleObj>
              </mc:Choice>
              <mc:Fallback>
                <p:oleObj name="Equation" r:id="rId6" imgW="927000" imgH="164880" progId="Equation.DSMT4">
                  <p:embed/>
                  <p:pic>
                    <p:nvPicPr>
                      <p:cNvPr id="0" name=""/>
                      <p:cNvPicPr/>
                      <p:nvPr/>
                    </p:nvPicPr>
                    <p:blipFill>
                      <a:blip r:embed="rId7"/>
                      <a:stretch>
                        <a:fillRect/>
                      </a:stretch>
                    </p:blipFill>
                    <p:spPr>
                      <a:xfrm>
                        <a:off x="3376374" y="1928893"/>
                        <a:ext cx="2345214" cy="417353"/>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241304810"/>
              </p:ext>
            </p:extLst>
          </p:nvPr>
        </p:nvGraphicFramePr>
        <p:xfrm>
          <a:off x="6190536" y="1928893"/>
          <a:ext cx="2600167" cy="417353"/>
        </p:xfrm>
        <a:graphic>
          <a:graphicData uri="http://schemas.openxmlformats.org/presentationml/2006/ole">
            <mc:AlternateContent xmlns:mc="http://schemas.openxmlformats.org/markup-compatibility/2006">
              <mc:Choice xmlns:v="urn:schemas-microsoft-com:vml" Requires="v">
                <p:oleObj spid="_x0000_s1006573" name="Equation" r:id="rId8" imgW="1028520" imgH="164880" progId="Equation.DSMT4">
                  <p:embed/>
                </p:oleObj>
              </mc:Choice>
              <mc:Fallback>
                <p:oleObj name="Equation" r:id="rId8" imgW="1028520" imgH="164880" progId="Equation.DSMT4">
                  <p:embed/>
                  <p:pic>
                    <p:nvPicPr>
                      <p:cNvPr id="0" name=""/>
                      <p:cNvPicPr/>
                      <p:nvPr/>
                    </p:nvPicPr>
                    <p:blipFill>
                      <a:blip r:embed="rId9"/>
                      <a:stretch>
                        <a:fillRect/>
                      </a:stretch>
                    </p:blipFill>
                    <p:spPr>
                      <a:xfrm>
                        <a:off x="6190536" y="1928893"/>
                        <a:ext cx="2600167" cy="417353"/>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600286088"/>
              </p:ext>
            </p:extLst>
          </p:nvPr>
        </p:nvGraphicFramePr>
        <p:xfrm>
          <a:off x="1905000" y="2514600"/>
          <a:ext cx="928687" cy="1541463"/>
        </p:xfrm>
        <a:graphic>
          <a:graphicData uri="http://schemas.openxmlformats.org/presentationml/2006/ole">
            <mc:AlternateContent xmlns:mc="http://schemas.openxmlformats.org/markup-compatibility/2006">
              <mc:Choice xmlns:v="urn:schemas-microsoft-com:vml" Requires="v">
                <p:oleObj spid="_x0000_s1006574" name="Equation" r:id="rId10" imgW="368280" imgH="609480" progId="Equation.DSMT4">
                  <p:embed/>
                </p:oleObj>
              </mc:Choice>
              <mc:Fallback>
                <p:oleObj name="Equation" r:id="rId10" imgW="368280" imgH="609480" progId="Equation.DSMT4">
                  <p:embed/>
                  <p:pic>
                    <p:nvPicPr>
                      <p:cNvPr id="0" name=""/>
                      <p:cNvPicPr/>
                      <p:nvPr/>
                    </p:nvPicPr>
                    <p:blipFill>
                      <a:blip r:embed="rId11"/>
                      <a:stretch>
                        <a:fillRect/>
                      </a:stretch>
                    </p:blipFill>
                    <p:spPr>
                      <a:xfrm>
                        <a:off x="1905000" y="2514600"/>
                        <a:ext cx="928687" cy="1541463"/>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1944917878"/>
              </p:ext>
            </p:extLst>
          </p:nvPr>
        </p:nvGraphicFramePr>
        <p:xfrm>
          <a:off x="685800" y="2590800"/>
          <a:ext cx="641350" cy="963613"/>
        </p:xfrm>
        <a:graphic>
          <a:graphicData uri="http://schemas.openxmlformats.org/presentationml/2006/ole">
            <mc:AlternateContent xmlns:mc="http://schemas.openxmlformats.org/markup-compatibility/2006">
              <mc:Choice xmlns:v="urn:schemas-microsoft-com:vml" Requires="v">
                <p:oleObj spid="_x0000_s1006575" name="Equation" r:id="rId12" imgW="253800" imgH="380880" progId="Equation.DSMT4">
                  <p:embed/>
                </p:oleObj>
              </mc:Choice>
              <mc:Fallback>
                <p:oleObj name="Equation" r:id="rId12" imgW="253800" imgH="380880" progId="Equation.DSMT4">
                  <p:embed/>
                  <p:pic>
                    <p:nvPicPr>
                      <p:cNvPr id="0" name=""/>
                      <p:cNvPicPr/>
                      <p:nvPr/>
                    </p:nvPicPr>
                    <p:blipFill>
                      <a:blip r:embed="rId13"/>
                      <a:stretch>
                        <a:fillRect/>
                      </a:stretch>
                    </p:blipFill>
                    <p:spPr>
                      <a:xfrm>
                        <a:off x="685800" y="2590800"/>
                        <a:ext cx="641350" cy="963613"/>
                      </a:xfrm>
                      <a:prstGeom prst="rect">
                        <a:avLst/>
                      </a:prstGeom>
                    </p:spPr>
                  </p:pic>
                </p:oleObj>
              </mc:Fallback>
            </mc:AlternateContent>
          </a:graphicData>
        </a:graphic>
      </p:graphicFrame>
      <p:sp>
        <p:nvSpPr>
          <p:cNvPr id="15" name="Title 1"/>
          <p:cNvSpPr txBox="1">
            <a:spLocks/>
          </p:cNvSpPr>
          <p:nvPr/>
        </p:nvSpPr>
        <p:spPr>
          <a:xfrm>
            <a:off x="685800" y="4271814"/>
            <a:ext cx="1828800" cy="76430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-1 is not the solution.</a:t>
            </a:r>
          </a:p>
        </p:txBody>
      </p:sp>
      <p:graphicFrame>
        <p:nvGraphicFramePr>
          <p:cNvPr id="16" name="Object 15"/>
          <p:cNvGraphicFramePr>
            <a:graphicFrameLocks noChangeAspect="1"/>
          </p:cNvGraphicFramePr>
          <p:nvPr>
            <p:extLst>
              <p:ext uri="{D42A27DB-BD31-4B8C-83A1-F6EECF244321}">
                <p14:modId xmlns:p14="http://schemas.microsoft.com/office/powerpoint/2010/main" val="522374991"/>
              </p:ext>
            </p:extLst>
          </p:nvPr>
        </p:nvGraphicFramePr>
        <p:xfrm>
          <a:off x="4800600" y="2667000"/>
          <a:ext cx="865187" cy="995363"/>
        </p:xfrm>
        <a:graphic>
          <a:graphicData uri="http://schemas.openxmlformats.org/presentationml/2006/ole">
            <mc:AlternateContent xmlns:mc="http://schemas.openxmlformats.org/markup-compatibility/2006">
              <mc:Choice xmlns:v="urn:schemas-microsoft-com:vml" Requires="v">
                <p:oleObj spid="_x0000_s1006576" name="Equation" r:id="rId14" imgW="342720" imgH="393480" progId="Equation.DSMT4">
                  <p:embed/>
                </p:oleObj>
              </mc:Choice>
              <mc:Fallback>
                <p:oleObj name="Equation" r:id="rId14" imgW="342720" imgH="393480" progId="Equation.DSMT4">
                  <p:embed/>
                  <p:pic>
                    <p:nvPicPr>
                      <p:cNvPr id="0" name=""/>
                      <p:cNvPicPr/>
                      <p:nvPr/>
                    </p:nvPicPr>
                    <p:blipFill>
                      <a:blip r:embed="rId15"/>
                      <a:stretch>
                        <a:fillRect/>
                      </a:stretch>
                    </p:blipFill>
                    <p:spPr>
                      <a:xfrm>
                        <a:off x="4800600" y="2667000"/>
                        <a:ext cx="865187" cy="995363"/>
                      </a:xfrm>
                      <a:prstGeom prst="rect">
                        <a:avLst/>
                      </a:prstGeom>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664365712"/>
              </p:ext>
            </p:extLst>
          </p:nvPr>
        </p:nvGraphicFramePr>
        <p:xfrm>
          <a:off x="3680691" y="2514600"/>
          <a:ext cx="674688" cy="417513"/>
        </p:xfrm>
        <a:graphic>
          <a:graphicData uri="http://schemas.openxmlformats.org/presentationml/2006/ole">
            <mc:AlternateContent xmlns:mc="http://schemas.openxmlformats.org/markup-compatibility/2006">
              <mc:Choice xmlns:v="urn:schemas-microsoft-com:vml" Requires="v">
                <p:oleObj spid="_x0000_s1006577" name="Equation" r:id="rId16" imgW="266400" imgH="164880" progId="Equation.DSMT4">
                  <p:embed/>
                </p:oleObj>
              </mc:Choice>
              <mc:Fallback>
                <p:oleObj name="Equation" r:id="rId16" imgW="266400" imgH="164880" progId="Equation.DSMT4">
                  <p:embed/>
                  <p:pic>
                    <p:nvPicPr>
                      <p:cNvPr id="0" name=""/>
                      <p:cNvPicPr/>
                      <p:nvPr/>
                    </p:nvPicPr>
                    <p:blipFill>
                      <a:blip r:embed="rId17"/>
                      <a:stretch>
                        <a:fillRect/>
                      </a:stretch>
                    </p:blipFill>
                    <p:spPr>
                      <a:xfrm>
                        <a:off x="3680691" y="2514600"/>
                        <a:ext cx="674688" cy="417513"/>
                      </a:xfrm>
                      <a:prstGeom prst="rect">
                        <a:avLst/>
                      </a:prstGeom>
                    </p:spPr>
                  </p:pic>
                </p:oleObj>
              </mc:Fallback>
            </mc:AlternateContent>
          </a:graphicData>
        </a:graphic>
      </p:graphicFrame>
      <p:sp>
        <p:nvSpPr>
          <p:cNvPr id="18" name="Title 1"/>
          <p:cNvSpPr txBox="1">
            <a:spLocks/>
          </p:cNvSpPr>
          <p:nvPr/>
        </p:nvSpPr>
        <p:spPr>
          <a:xfrm>
            <a:off x="3657600" y="4285664"/>
            <a:ext cx="1828800" cy="76430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6 is not the solution.</a:t>
            </a:r>
          </a:p>
        </p:txBody>
      </p:sp>
      <p:graphicFrame>
        <p:nvGraphicFramePr>
          <p:cNvPr id="19" name="Object 18"/>
          <p:cNvGraphicFramePr>
            <a:graphicFrameLocks noChangeAspect="1"/>
          </p:cNvGraphicFramePr>
          <p:nvPr>
            <p:extLst>
              <p:ext uri="{D42A27DB-BD31-4B8C-83A1-F6EECF244321}">
                <p14:modId xmlns:p14="http://schemas.microsoft.com/office/powerpoint/2010/main" val="650478965"/>
              </p:ext>
            </p:extLst>
          </p:nvPr>
        </p:nvGraphicFramePr>
        <p:xfrm>
          <a:off x="7797006" y="2514600"/>
          <a:ext cx="865187" cy="996950"/>
        </p:xfrm>
        <a:graphic>
          <a:graphicData uri="http://schemas.openxmlformats.org/presentationml/2006/ole">
            <mc:AlternateContent xmlns:mc="http://schemas.openxmlformats.org/markup-compatibility/2006">
              <mc:Choice xmlns:v="urn:schemas-microsoft-com:vml" Requires="v">
                <p:oleObj spid="_x0000_s1006578" name="Equation" r:id="rId18" imgW="342720" imgH="393480" progId="Equation.DSMT4">
                  <p:embed/>
                </p:oleObj>
              </mc:Choice>
              <mc:Fallback>
                <p:oleObj name="Equation" r:id="rId18" imgW="342720" imgH="393480" progId="Equation.DSMT4">
                  <p:embed/>
                  <p:pic>
                    <p:nvPicPr>
                      <p:cNvPr id="0" name=""/>
                      <p:cNvPicPr/>
                      <p:nvPr/>
                    </p:nvPicPr>
                    <p:blipFill>
                      <a:blip r:embed="rId19"/>
                      <a:stretch>
                        <a:fillRect/>
                      </a:stretch>
                    </p:blipFill>
                    <p:spPr>
                      <a:xfrm>
                        <a:off x="7797006" y="2514600"/>
                        <a:ext cx="865187" cy="996950"/>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2885056880"/>
              </p:ext>
            </p:extLst>
          </p:nvPr>
        </p:nvGraphicFramePr>
        <p:xfrm>
          <a:off x="6553200" y="2514600"/>
          <a:ext cx="611188" cy="384175"/>
        </p:xfrm>
        <a:graphic>
          <a:graphicData uri="http://schemas.openxmlformats.org/presentationml/2006/ole">
            <mc:AlternateContent xmlns:mc="http://schemas.openxmlformats.org/markup-compatibility/2006">
              <mc:Choice xmlns:v="urn:schemas-microsoft-com:vml" Requires="v">
                <p:oleObj spid="_x0000_s1006579" name="Equation" r:id="rId20" imgW="241200" imgH="152280" progId="Equation.DSMT4">
                  <p:embed/>
                </p:oleObj>
              </mc:Choice>
              <mc:Fallback>
                <p:oleObj name="Equation" r:id="rId20" imgW="241200" imgH="152280" progId="Equation.DSMT4">
                  <p:embed/>
                  <p:pic>
                    <p:nvPicPr>
                      <p:cNvPr id="0" name=""/>
                      <p:cNvPicPr/>
                      <p:nvPr/>
                    </p:nvPicPr>
                    <p:blipFill>
                      <a:blip r:embed="rId21"/>
                      <a:stretch>
                        <a:fillRect/>
                      </a:stretch>
                    </p:blipFill>
                    <p:spPr>
                      <a:xfrm>
                        <a:off x="6553200" y="2514600"/>
                        <a:ext cx="611188" cy="384175"/>
                      </a:xfrm>
                      <a:prstGeom prst="rect">
                        <a:avLst/>
                      </a:prstGeom>
                    </p:spPr>
                  </p:pic>
                </p:oleObj>
              </mc:Fallback>
            </mc:AlternateContent>
          </a:graphicData>
        </a:graphic>
      </p:graphicFrame>
      <p:sp>
        <p:nvSpPr>
          <p:cNvPr id="21" name="Title 1"/>
          <p:cNvSpPr txBox="1">
            <a:spLocks/>
          </p:cNvSpPr>
          <p:nvPr/>
        </p:nvSpPr>
        <p:spPr>
          <a:xfrm>
            <a:off x="6400800" y="4290278"/>
            <a:ext cx="1828800" cy="76430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latin typeface="Arial" pitchFamily="34" charset="0"/>
                <a:cs typeface="Arial" pitchFamily="34" charset="0"/>
              </a:rPr>
              <a:t>1</a:t>
            </a:r>
            <a:r>
              <a:rPr lang="en-US" sz="2000" dirty="0" smtClean="0">
                <a:latin typeface="Arial" pitchFamily="34" charset="0"/>
                <a:cs typeface="Arial" pitchFamily="34" charset="0"/>
              </a:rPr>
              <a:t>1 is the solution.</a:t>
            </a:r>
          </a:p>
        </p:txBody>
      </p:sp>
      <p:graphicFrame>
        <p:nvGraphicFramePr>
          <p:cNvPr id="3" name="Object 2"/>
          <p:cNvGraphicFramePr>
            <a:graphicFrameLocks noChangeAspect="1"/>
          </p:cNvGraphicFramePr>
          <p:nvPr>
            <p:extLst>
              <p:ext uri="{D42A27DB-BD31-4B8C-83A1-F6EECF244321}">
                <p14:modId xmlns:p14="http://schemas.microsoft.com/office/powerpoint/2010/main" val="2790486060"/>
              </p:ext>
            </p:extLst>
          </p:nvPr>
        </p:nvGraphicFramePr>
        <p:xfrm>
          <a:off x="2514600" y="914400"/>
          <a:ext cx="3741738" cy="466725"/>
        </p:xfrm>
        <a:graphic>
          <a:graphicData uri="http://schemas.openxmlformats.org/presentationml/2006/ole">
            <mc:AlternateContent xmlns:mc="http://schemas.openxmlformats.org/markup-compatibility/2006">
              <mc:Choice xmlns:v="urn:schemas-microsoft-com:vml" Requires="v">
                <p:oleObj spid="_x0000_s1006580" name="Equation" r:id="rId22" imgW="1625400" imgH="203040" progId="Equation.DSMT4">
                  <p:embed/>
                </p:oleObj>
              </mc:Choice>
              <mc:Fallback>
                <p:oleObj name="Equation" r:id="rId22" imgW="1625400" imgH="203040" progId="Equation.DSMT4">
                  <p:embed/>
                  <p:pic>
                    <p:nvPicPr>
                      <p:cNvPr id="0" name="Object 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514600" y="914400"/>
                        <a:ext cx="374173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563504681"/>
              </p:ext>
            </p:extLst>
          </p:nvPr>
        </p:nvGraphicFramePr>
        <p:xfrm>
          <a:off x="6858000" y="5257800"/>
          <a:ext cx="741363" cy="511175"/>
        </p:xfrm>
        <a:graphic>
          <a:graphicData uri="http://schemas.openxmlformats.org/presentationml/2006/ole">
            <mc:AlternateContent xmlns:mc="http://schemas.openxmlformats.org/markup-compatibility/2006">
              <mc:Choice xmlns:v="urn:schemas-microsoft-com:vml" Requires="v">
                <p:oleObj spid="_x0000_s1006581" name="Equation" r:id="rId24" imgW="291960" imgH="203040" progId="Equation.DSMT4">
                  <p:embed/>
                </p:oleObj>
              </mc:Choice>
              <mc:Fallback>
                <p:oleObj name="Equation" r:id="rId24" imgW="291960" imgH="203040" progId="Equation.DSMT4">
                  <p:embed/>
                  <p:pic>
                    <p:nvPicPr>
                      <p:cNvPr id="0" name="Object 2"/>
                      <p:cNvPicPr>
                        <a:picLocks noChangeAspect="1" noChangeArrowheads="1"/>
                      </p:cNvPicPr>
                      <p:nvPr/>
                    </p:nvPicPr>
                    <p:blipFill>
                      <a:blip r:embed="rId25"/>
                      <a:srcRect/>
                      <a:stretch>
                        <a:fillRect/>
                      </a:stretch>
                    </p:blipFill>
                    <p:spPr bwMode="auto">
                      <a:xfrm>
                        <a:off x="6858000" y="5257800"/>
                        <a:ext cx="7413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874433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500"/>
                                        <p:tgtEl>
                                          <p:spTgt spid="2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4"/>
                                        </p:tgtEl>
                                        <p:attrNameLst>
                                          <p:attrName>style.visibility</p:attrName>
                                        </p:attrNameLst>
                                      </p:cBhvr>
                                      <p:to>
                                        <p:strVal val="visible"/>
                                      </p:to>
                                    </p:set>
                                    <p:animEffect transition="in" filter="fade">
                                      <p:cBhvr>
                                        <p:cTn id="6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5" name="TextBox 4"/>
          <p:cNvSpPr txBox="1"/>
          <p:nvPr/>
        </p:nvSpPr>
        <p:spPr>
          <a:xfrm>
            <a:off x="838200" y="1524000"/>
            <a:ext cx="7315200" cy="461665"/>
          </a:xfrm>
          <a:prstGeom prst="rect">
            <a:avLst/>
          </a:prstGeom>
          <a:noFill/>
        </p:spPr>
        <p:txBody>
          <a:bodyPr wrap="square" rtlCol="0">
            <a:spAutoFit/>
          </a:bodyPr>
          <a:lstStyle/>
          <a:p>
            <a:pPr algn="ctr"/>
            <a:r>
              <a:rPr lang="en-US" sz="2400" dirty="0" smtClean="0">
                <a:latin typeface="Arial" pitchFamily="34" charset="0"/>
                <a:cs typeface="Arial" pitchFamily="34" charset="0"/>
              </a:rPr>
              <a:t>The Idea of a Solution</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34952658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An introduction to formulas</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883949377"/>
      </p:ext>
    </p:extLst>
  </p:cSld>
  <p:clrMapOvr>
    <a:masterClrMapping/>
  </p:clrMapOvr>
  <p:transition advTm="342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1981200" y="457200"/>
            <a:ext cx="5105400" cy="2400657"/>
          </a:xfrm>
          <a:prstGeom prst="rect">
            <a:avLst/>
          </a:prstGeom>
        </p:spPr>
        <p:txBody>
          <a:bodyPr wrap="square">
            <a:spAutoFit/>
          </a:bodyPr>
          <a:lstStyle/>
          <a:p>
            <a:r>
              <a:rPr lang="en-US" sz="2000" dirty="0" smtClean="0">
                <a:latin typeface="Arial" pitchFamily="34" charset="0"/>
                <a:cs typeface="Arial" pitchFamily="34" charset="0"/>
              </a:rPr>
              <a:t>For now, we’ll think of a </a:t>
            </a:r>
            <a:r>
              <a:rPr lang="en-US" sz="2000" b="1" dirty="0" smtClean="0">
                <a:latin typeface="Arial" pitchFamily="34" charset="0"/>
                <a:cs typeface="Arial" pitchFamily="34" charset="0"/>
              </a:rPr>
              <a:t>function </a:t>
            </a:r>
            <a:r>
              <a:rPr lang="en-US" sz="2000" dirty="0" smtClean="0">
                <a:latin typeface="Arial" pitchFamily="34" charset="0"/>
                <a:cs typeface="Arial" pitchFamily="34" charset="0"/>
              </a:rPr>
              <a:t>as a process that uses a value we supply to find a value we’re interested in.</a:t>
            </a:r>
          </a:p>
          <a:p>
            <a:pPr>
              <a:spcBef>
                <a:spcPts val="1800"/>
              </a:spcBef>
            </a:pPr>
            <a:r>
              <a:rPr lang="en-US" sz="2000" dirty="0" smtClean="0">
                <a:latin typeface="Arial" pitchFamily="34" charset="0"/>
                <a:cs typeface="Arial" pitchFamily="34" charset="0"/>
              </a:rPr>
              <a:t>A </a:t>
            </a:r>
            <a:r>
              <a:rPr lang="en-US" sz="2000" b="1" dirty="0">
                <a:latin typeface="Arial" pitchFamily="34" charset="0"/>
                <a:cs typeface="Arial" pitchFamily="34" charset="0"/>
              </a:rPr>
              <a:t>formula</a:t>
            </a:r>
            <a:r>
              <a:rPr lang="en-US" sz="2000" dirty="0">
                <a:latin typeface="Arial" pitchFamily="34" charset="0"/>
                <a:cs typeface="Arial" pitchFamily="34" charset="0"/>
              </a:rPr>
              <a:t> </a:t>
            </a:r>
            <a:r>
              <a:rPr lang="en-US" sz="2000" dirty="0" smtClean="0">
                <a:latin typeface="Arial" pitchFamily="34" charset="0"/>
                <a:cs typeface="Arial" pitchFamily="34" charset="0"/>
              </a:rPr>
              <a:t>is a function that uses algebra to </a:t>
            </a:r>
            <a:r>
              <a:rPr lang="en-US" sz="2000" dirty="0">
                <a:latin typeface="Arial" pitchFamily="34" charset="0"/>
                <a:cs typeface="Arial" pitchFamily="34" charset="0"/>
              </a:rPr>
              <a:t>express a fact or rule. </a:t>
            </a:r>
            <a:endParaRPr lang="en-US" sz="2000" dirty="0" smtClean="0">
              <a:latin typeface="Arial" pitchFamily="34" charset="0"/>
              <a:cs typeface="Arial" pitchFamily="34" charset="0"/>
            </a:endParaRPr>
          </a:p>
          <a:p>
            <a:pPr>
              <a:spcBef>
                <a:spcPts val="1800"/>
              </a:spcBef>
            </a:pPr>
            <a:r>
              <a:rPr lang="en-US" sz="2000" dirty="0" smtClean="0">
                <a:latin typeface="Arial" pitchFamily="34" charset="0"/>
                <a:cs typeface="Arial" pitchFamily="34" charset="0"/>
              </a:rPr>
              <a:t>This is an example of a formula.</a:t>
            </a:r>
          </a:p>
        </p:txBody>
      </p:sp>
      <p:graphicFrame>
        <p:nvGraphicFramePr>
          <p:cNvPr id="3" name="Object 2"/>
          <p:cNvGraphicFramePr>
            <a:graphicFrameLocks noChangeAspect="1"/>
          </p:cNvGraphicFramePr>
          <p:nvPr>
            <p:extLst/>
          </p:nvPr>
        </p:nvGraphicFramePr>
        <p:xfrm>
          <a:off x="3842543" y="3124200"/>
          <a:ext cx="1458913" cy="674687"/>
        </p:xfrm>
        <a:graphic>
          <a:graphicData uri="http://schemas.openxmlformats.org/presentationml/2006/ole">
            <mc:AlternateContent xmlns:mc="http://schemas.openxmlformats.org/markup-compatibility/2006">
              <mc:Choice xmlns:v="urn:schemas-microsoft-com:vml" Requires="v">
                <p:oleObj spid="_x0000_s1058830" name="Equation" r:id="rId4" imgW="850680" imgH="393480" progId="Equation.DSMT4">
                  <p:embed/>
                </p:oleObj>
              </mc:Choice>
              <mc:Fallback>
                <p:oleObj name="Equation" r:id="rId4" imgW="850680" imgH="3934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42543" y="3124200"/>
                        <a:ext cx="1458913" cy="67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Rectangle 5"/>
          <p:cNvSpPr/>
          <p:nvPr/>
        </p:nvSpPr>
        <p:spPr>
          <a:xfrm>
            <a:off x="1981200" y="4038600"/>
            <a:ext cx="5181600" cy="1015663"/>
          </a:xfrm>
          <a:prstGeom prst="rect">
            <a:avLst/>
          </a:prstGeom>
        </p:spPr>
        <p:txBody>
          <a:bodyPr wrap="square">
            <a:spAutoFit/>
          </a:bodyPr>
          <a:lstStyle/>
          <a:p>
            <a:r>
              <a:rPr lang="en-US" sz="2000" dirty="0" smtClean="0">
                <a:latin typeface="Arial" pitchFamily="34" charset="0"/>
                <a:cs typeface="Arial" pitchFamily="34" charset="0"/>
              </a:rPr>
              <a:t>This formula gives us a way to operate on a Celsius temperature and find the Fahrenheit temperature.</a:t>
            </a:r>
          </a:p>
        </p:txBody>
      </p:sp>
    </p:spTree>
    <p:extLst>
      <p:ext uri="{BB962C8B-B14F-4D97-AF65-F5344CB8AC3E}">
        <p14:creationId xmlns:p14="http://schemas.microsoft.com/office/powerpoint/2010/main" val="2087142612"/>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1676400" y="609600"/>
            <a:ext cx="5867400" cy="3016210"/>
          </a:xfrm>
          <a:prstGeom prst="rect">
            <a:avLst/>
          </a:prstGeom>
        </p:spPr>
        <p:txBody>
          <a:bodyPr wrap="square">
            <a:spAutoFit/>
          </a:bodyPr>
          <a:lstStyle/>
          <a:p>
            <a:pPr>
              <a:spcBef>
                <a:spcPts val="1200"/>
              </a:spcBef>
            </a:pPr>
            <a:r>
              <a:rPr lang="en-US" sz="2000" dirty="0" smtClean="0">
                <a:latin typeface="Arial" pitchFamily="34" charset="0"/>
                <a:cs typeface="Arial" pitchFamily="34" charset="0"/>
              </a:rPr>
              <a:t>We’ll write a formula using the equality symbol, = , to separate two expressions into a “left side” and a “right side”.  </a:t>
            </a:r>
          </a:p>
          <a:p>
            <a:pPr>
              <a:spcBef>
                <a:spcPts val="1800"/>
              </a:spcBef>
            </a:pPr>
            <a:r>
              <a:rPr lang="en-US" sz="2000" dirty="0" smtClean="0">
                <a:latin typeface="Arial" pitchFamily="34" charset="0"/>
                <a:cs typeface="Arial" pitchFamily="34" charset="0"/>
              </a:rPr>
              <a:t>On the left side we write a </a:t>
            </a:r>
            <a:r>
              <a:rPr lang="en-US" sz="2000" dirty="0">
                <a:latin typeface="Arial" pitchFamily="34" charset="0"/>
                <a:cs typeface="Arial" pitchFamily="34" charset="0"/>
              </a:rPr>
              <a:t>single </a:t>
            </a:r>
            <a:r>
              <a:rPr lang="en-US" sz="2000" dirty="0" smtClean="0">
                <a:latin typeface="Arial" pitchFamily="34" charset="0"/>
                <a:cs typeface="Arial" pitchFamily="34" charset="0"/>
              </a:rPr>
              <a:t>variable that holds the place of the value we’re looking for.  </a:t>
            </a:r>
          </a:p>
          <a:p>
            <a:pPr>
              <a:spcBef>
                <a:spcPts val="1800"/>
              </a:spcBef>
            </a:pPr>
            <a:r>
              <a:rPr lang="en-US" sz="2000" dirty="0" smtClean="0">
                <a:latin typeface="Arial" pitchFamily="34" charset="0"/>
                <a:cs typeface="Arial" pitchFamily="34" charset="0"/>
              </a:rPr>
              <a:t>On the </a:t>
            </a:r>
            <a:r>
              <a:rPr lang="en-US" sz="2000" dirty="0">
                <a:latin typeface="Arial" pitchFamily="34" charset="0"/>
                <a:cs typeface="Arial" pitchFamily="34" charset="0"/>
              </a:rPr>
              <a:t>right </a:t>
            </a:r>
            <a:r>
              <a:rPr lang="en-US" sz="2000" dirty="0" smtClean="0">
                <a:latin typeface="Arial" pitchFamily="34" charset="0"/>
                <a:cs typeface="Arial" pitchFamily="34" charset="0"/>
              </a:rPr>
              <a:t>side we write a mathematical expression that might include numbers</a:t>
            </a:r>
            <a:r>
              <a:rPr lang="en-US" sz="2000" dirty="0">
                <a:latin typeface="Arial" pitchFamily="34" charset="0"/>
                <a:cs typeface="Arial" pitchFamily="34" charset="0"/>
              </a:rPr>
              <a:t>, variables, operators and </a:t>
            </a:r>
            <a:r>
              <a:rPr lang="en-US" sz="2000" dirty="0" smtClean="0">
                <a:latin typeface="Arial" pitchFamily="34" charset="0"/>
                <a:cs typeface="Arial" pitchFamily="34" charset="0"/>
              </a:rPr>
              <a:t>the idea of grouping.</a:t>
            </a:r>
            <a:endParaRPr lang="en-US" sz="2000" dirty="0">
              <a:latin typeface="Arial" pitchFamily="34" charset="0"/>
              <a:cs typeface="Arial" pitchFamily="34" charset="0"/>
            </a:endParaRPr>
          </a:p>
        </p:txBody>
      </p:sp>
      <p:graphicFrame>
        <p:nvGraphicFramePr>
          <p:cNvPr id="3" name="Object 2"/>
          <p:cNvGraphicFramePr>
            <a:graphicFrameLocks noChangeAspect="1"/>
          </p:cNvGraphicFramePr>
          <p:nvPr>
            <p:extLst/>
          </p:nvPr>
        </p:nvGraphicFramePr>
        <p:xfrm>
          <a:off x="3689357" y="4038600"/>
          <a:ext cx="1765284" cy="816372"/>
        </p:xfrm>
        <a:graphic>
          <a:graphicData uri="http://schemas.openxmlformats.org/presentationml/2006/ole">
            <mc:AlternateContent xmlns:mc="http://schemas.openxmlformats.org/markup-compatibility/2006">
              <mc:Choice xmlns:v="urn:schemas-microsoft-com:vml" Requires="v">
                <p:oleObj spid="_x0000_s1059866" name="Equation" r:id="rId4" imgW="850531" imgH="393529" progId="Equation.DSMT4">
                  <p:embed/>
                </p:oleObj>
              </mc:Choice>
              <mc:Fallback>
                <p:oleObj name="Equation" r:id="rId4" imgW="850531" imgH="393529"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9357" y="4038600"/>
                        <a:ext cx="1765284" cy="8163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Rectangle 5"/>
          <p:cNvSpPr/>
          <p:nvPr/>
        </p:nvSpPr>
        <p:spPr>
          <a:xfrm>
            <a:off x="2895600" y="4177916"/>
            <a:ext cx="1050965" cy="6234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267200" y="4109443"/>
            <a:ext cx="1143000" cy="76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Object 7"/>
          <p:cNvGraphicFramePr>
            <a:graphicFrameLocks noChangeAspect="1"/>
          </p:cNvGraphicFramePr>
          <p:nvPr>
            <p:extLst/>
          </p:nvPr>
        </p:nvGraphicFramePr>
        <p:xfrm>
          <a:off x="3721100" y="4038600"/>
          <a:ext cx="1765300" cy="815975"/>
        </p:xfrm>
        <a:graphic>
          <a:graphicData uri="http://schemas.openxmlformats.org/presentationml/2006/ole">
            <mc:AlternateContent xmlns:mc="http://schemas.openxmlformats.org/markup-compatibility/2006">
              <mc:Choice xmlns:v="urn:schemas-microsoft-com:vml" Requires="v">
                <p:oleObj spid="_x0000_s1059867" name="Equation" r:id="rId6" imgW="850531" imgH="393529" progId="Equation.DSMT4">
                  <p:embed/>
                </p:oleObj>
              </mc:Choice>
              <mc:Fallback>
                <p:oleObj name="Equation" r:id="rId6" imgW="850531" imgH="393529"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1100" y="4038600"/>
                        <a:ext cx="1765300" cy="81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046988325"/>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8"/>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6"/>
                                        </p:tgtEl>
                                      </p:cBhvr>
                                    </p:animEffect>
                                    <p:set>
                                      <p:cBhvr>
                                        <p:cTn id="21" dur="1" fill="hold">
                                          <p:stCondLst>
                                            <p:cond delay="499"/>
                                          </p:stCondLst>
                                        </p:cTn>
                                        <p:tgtEl>
                                          <p:spTgt spid="6"/>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Effect transition="in" filter="fade">
                                      <p:cBhvr>
                                        <p:cTn id="26" dur="500"/>
                                        <p:tgtEl>
                                          <p:spTgt spid="2">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7"/>
                                        </p:tgtEl>
                                      </p:cBhvr>
                                    </p:animEffect>
                                    <p:set>
                                      <p:cBhvr>
                                        <p:cTn id="31"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An Introduction to Formulas</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3148840242"/>
      </p:ext>
    </p:extLst>
  </p:cSld>
  <p:clrMapOvr>
    <a:masterClrMapping/>
  </p:clrMapOvr>
  <p:transition advTm="342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Choosing the right </a:t>
            </a:r>
            <a:r>
              <a:rPr lang="en-US" sz="2400" dirty="0">
                <a:latin typeface="Arial" pitchFamily="34" charset="0"/>
                <a:cs typeface="Arial" pitchFamily="34" charset="0"/>
              </a:rPr>
              <a:t>f</a:t>
            </a:r>
            <a:r>
              <a:rPr lang="en-US" sz="2400" dirty="0" smtClean="0">
                <a:latin typeface="Arial" pitchFamily="34" charset="0"/>
                <a:cs typeface="Arial" pitchFamily="34" charset="0"/>
              </a:rPr>
              <a:t>ormula</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3250234526"/>
      </p:ext>
    </p:extLst>
  </p:cSld>
  <p:clrMapOvr>
    <a:masterClrMapping/>
  </p:clrMapOvr>
  <p:transition advTm="342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Temperature</a:t>
            </a:r>
          </a:p>
        </p:txBody>
      </p:sp>
      <p:graphicFrame>
        <p:nvGraphicFramePr>
          <p:cNvPr id="13" name="Object 12"/>
          <p:cNvGraphicFramePr>
            <a:graphicFrameLocks noChangeAspect="1"/>
          </p:cNvGraphicFramePr>
          <p:nvPr>
            <p:extLst/>
          </p:nvPr>
        </p:nvGraphicFramePr>
        <p:xfrm>
          <a:off x="2133600" y="762000"/>
          <a:ext cx="1458913" cy="674687"/>
        </p:xfrm>
        <a:graphic>
          <a:graphicData uri="http://schemas.openxmlformats.org/presentationml/2006/ole">
            <mc:AlternateContent xmlns:mc="http://schemas.openxmlformats.org/markup-compatibility/2006">
              <mc:Choice xmlns:v="urn:schemas-microsoft-com:vml" Requires="v">
                <p:oleObj spid="_x0000_s1060890" name="Equation" r:id="rId4" imgW="850680" imgH="393480" progId="Equation.DSMT4">
                  <p:embed/>
                </p:oleObj>
              </mc:Choice>
              <mc:Fallback>
                <p:oleObj name="Equation" r:id="rId4" imgW="850680" imgH="393480" progId="Equation.DSMT4">
                  <p:embed/>
                  <p:pic>
                    <p:nvPicPr>
                      <p:cNvPr id="0" name=""/>
                      <p:cNvPicPr>
                        <a:picLocks noChangeAspect="1" noChangeArrowheads="1"/>
                      </p:cNvPicPr>
                      <p:nvPr/>
                    </p:nvPicPr>
                    <p:blipFill>
                      <a:blip r:embed="rId5"/>
                      <a:srcRect/>
                      <a:stretch>
                        <a:fillRect/>
                      </a:stretch>
                    </p:blipFill>
                    <p:spPr bwMode="auto">
                      <a:xfrm>
                        <a:off x="2133600" y="762000"/>
                        <a:ext cx="1458913" cy="674687"/>
                      </a:xfrm>
                      <a:prstGeom prst="rect">
                        <a:avLst/>
                      </a:prstGeom>
                      <a:noFill/>
                      <a:ln>
                        <a:noFill/>
                      </a:ln>
                    </p:spPr>
                  </p:pic>
                </p:oleObj>
              </mc:Fallback>
            </mc:AlternateContent>
          </a:graphicData>
        </a:graphic>
      </p:graphicFrame>
      <p:graphicFrame>
        <p:nvGraphicFramePr>
          <p:cNvPr id="16" name="Object 15"/>
          <p:cNvGraphicFramePr>
            <a:graphicFrameLocks noChangeAspect="1"/>
          </p:cNvGraphicFramePr>
          <p:nvPr>
            <p:extLst/>
          </p:nvPr>
        </p:nvGraphicFramePr>
        <p:xfrm>
          <a:off x="5562600" y="741363"/>
          <a:ext cx="1655763" cy="739775"/>
        </p:xfrm>
        <a:graphic>
          <a:graphicData uri="http://schemas.openxmlformats.org/presentationml/2006/ole">
            <mc:AlternateContent xmlns:mc="http://schemas.openxmlformats.org/markup-compatibility/2006">
              <mc:Choice xmlns:v="urn:schemas-microsoft-com:vml" Requires="v">
                <p:oleObj spid="_x0000_s1060891" name="Equation" r:id="rId6" imgW="965160" imgH="431640" progId="Equation.DSMT4">
                  <p:embed/>
                </p:oleObj>
              </mc:Choice>
              <mc:Fallback>
                <p:oleObj name="Equation" r:id="rId6" imgW="965160" imgH="431640" progId="Equation.DSMT4">
                  <p:embed/>
                  <p:pic>
                    <p:nvPicPr>
                      <p:cNvPr id="0" name=""/>
                      <p:cNvPicPr>
                        <a:picLocks noChangeAspect="1" noChangeArrowheads="1"/>
                      </p:cNvPicPr>
                      <p:nvPr/>
                    </p:nvPicPr>
                    <p:blipFill>
                      <a:blip r:embed="rId7"/>
                      <a:srcRect/>
                      <a:stretch>
                        <a:fillRect/>
                      </a:stretch>
                    </p:blipFill>
                    <p:spPr bwMode="auto">
                      <a:xfrm>
                        <a:off x="5562600" y="741363"/>
                        <a:ext cx="1655763" cy="739775"/>
                      </a:xfrm>
                      <a:prstGeom prst="rect">
                        <a:avLst/>
                      </a:prstGeom>
                      <a:noFill/>
                      <a:ln>
                        <a:noFill/>
                      </a:ln>
                    </p:spPr>
                  </p:pic>
                </p:oleObj>
              </mc:Fallback>
            </mc:AlternateContent>
          </a:graphicData>
        </a:graphic>
      </p:graphicFrame>
      <p:sp>
        <p:nvSpPr>
          <p:cNvPr id="17" name="Rectangle 16"/>
          <p:cNvSpPr/>
          <p:nvPr/>
        </p:nvSpPr>
        <p:spPr>
          <a:xfrm>
            <a:off x="1752600" y="1676400"/>
            <a:ext cx="5638800" cy="3046988"/>
          </a:xfrm>
          <a:prstGeom prst="rect">
            <a:avLst/>
          </a:prstGeom>
        </p:spPr>
        <p:txBody>
          <a:bodyPr wrap="square">
            <a:spAutoFit/>
          </a:bodyPr>
          <a:lstStyle/>
          <a:p>
            <a:r>
              <a:rPr lang="en-US" dirty="0">
                <a:latin typeface="Arial"/>
                <a:ea typeface="Calibri"/>
                <a:cs typeface="Times New Roman"/>
              </a:rPr>
              <a:t>Fahrenheit is the temperature scale named after physicist Daniel Fahrenheit.  It’s the official temperature scale for the United States.  </a:t>
            </a:r>
            <a:endParaRPr lang="en-US" dirty="0" smtClean="0">
              <a:latin typeface="Arial"/>
              <a:ea typeface="Calibri"/>
              <a:cs typeface="Times New Roman"/>
            </a:endParaRPr>
          </a:p>
          <a:p>
            <a:pPr>
              <a:spcBef>
                <a:spcPts val="1800"/>
              </a:spcBef>
            </a:pPr>
            <a:r>
              <a:rPr lang="en-US" dirty="0" smtClean="0">
                <a:latin typeface="Arial"/>
                <a:ea typeface="Calibri"/>
                <a:cs typeface="Times New Roman"/>
              </a:rPr>
              <a:t>Celsius </a:t>
            </a:r>
            <a:r>
              <a:rPr lang="en-US" dirty="0">
                <a:latin typeface="Arial"/>
                <a:ea typeface="Calibri"/>
                <a:cs typeface="Times New Roman"/>
              </a:rPr>
              <a:t>(centigrade) is the temperature scale named after astronomer Anders Celsius.  It’s the official scale for most of the rest of the world.   </a:t>
            </a:r>
            <a:endParaRPr lang="en-US" dirty="0" smtClean="0">
              <a:latin typeface="Arial"/>
              <a:ea typeface="Calibri"/>
              <a:cs typeface="Times New Roman"/>
            </a:endParaRPr>
          </a:p>
          <a:p>
            <a:pPr>
              <a:spcBef>
                <a:spcPts val="1800"/>
              </a:spcBef>
            </a:pPr>
            <a:r>
              <a:rPr lang="en-US" dirty="0" smtClean="0">
                <a:latin typeface="Arial"/>
                <a:ea typeface="Calibri"/>
                <a:cs typeface="Times New Roman"/>
              </a:rPr>
              <a:t>We’ll use </a:t>
            </a:r>
            <a:r>
              <a:rPr lang="en-US" i="1" dirty="0" smtClean="0">
                <a:latin typeface="Arial"/>
                <a:ea typeface="Calibri"/>
                <a:cs typeface="Times New Roman"/>
              </a:rPr>
              <a:t>F</a:t>
            </a:r>
            <a:r>
              <a:rPr lang="en-US" dirty="0" smtClean="0">
                <a:latin typeface="Arial"/>
                <a:ea typeface="Calibri"/>
                <a:cs typeface="Times New Roman"/>
              </a:rPr>
              <a:t> to represent a temperature in degrees Fahrenheit and </a:t>
            </a:r>
            <a:r>
              <a:rPr lang="en-US" i="1" dirty="0" smtClean="0">
                <a:latin typeface="Arial"/>
                <a:ea typeface="Calibri"/>
                <a:cs typeface="Times New Roman"/>
              </a:rPr>
              <a:t>C</a:t>
            </a:r>
            <a:r>
              <a:rPr lang="en-US" dirty="0" smtClean="0">
                <a:latin typeface="Arial"/>
                <a:ea typeface="Calibri"/>
                <a:cs typeface="Times New Roman"/>
              </a:rPr>
              <a:t> to represent a temperature in degrees Celsius.</a:t>
            </a:r>
            <a:endParaRPr lang="en-US" dirty="0"/>
          </a:p>
        </p:txBody>
      </p:sp>
    </p:spTree>
    <p:extLst>
      <p:ext uri="{BB962C8B-B14F-4D97-AF65-F5344CB8AC3E}">
        <p14:creationId xmlns:p14="http://schemas.microsoft.com/office/powerpoint/2010/main" val="1152800962"/>
      </p:ext>
    </p:extLst>
  </p:cSld>
  <p:clrMapOvr>
    <a:masterClrMapping/>
  </p:clrMapOvr>
  <p:transition advTm="342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5" name="TextBox 4"/>
          <p:cNvSpPr txBox="1"/>
          <p:nvPr/>
        </p:nvSpPr>
        <p:spPr>
          <a:xfrm>
            <a:off x="2590800" y="1143000"/>
            <a:ext cx="4343400" cy="830997"/>
          </a:xfrm>
          <a:prstGeom prst="rect">
            <a:avLst/>
          </a:prstGeom>
          <a:noFill/>
        </p:spPr>
        <p:txBody>
          <a:bodyPr wrap="square" rtlCol="0">
            <a:spAutoFit/>
          </a:bodyPr>
          <a:lstStyle/>
          <a:p>
            <a:r>
              <a:rPr lang="en-US" sz="2400" dirty="0" smtClean="0">
                <a:latin typeface="Arial" pitchFamily="34" charset="0"/>
                <a:cs typeface="Arial" pitchFamily="34" charset="0"/>
              </a:rPr>
              <a:t>The difference between an expression and an equation</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1261525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Temperature</a:t>
            </a:r>
          </a:p>
        </p:txBody>
      </p:sp>
      <p:graphicFrame>
        <p:nvGraphicFramePr>
          <p:cNvPr id="13" name="Object 12"/>
          <p:cNvGraphicFramePr>
            <a:graphicFrameLocks noChangeAspect="1"/>
          </p:cNvGraphicFramePr>
          <p:nvPr>
            <p:extLst/>
          </p:nvPr>
        </p:nvGraphicFramePr>
        <p:xfrm>
          <a:off x="2133600" y="762000"/>
          <a:ext cx="1458913" cy="674687"/>
        </p:xfrm>
        <a:graphic>
          <a:graphicData uri="http://schemas.openxmlformats.org/presentationml/2006/ole">
            <mc:AlternateContent xmlns:mc="http://schemas.openxmlformats.org/markup-compatibility/2006">
              <mc:Choice xmlns:v="urn:schemas-microsoft-com:vml" Requires="v">
                <p:oleObj spid="_x0000_s1061914" name="Equation" r:id="rId4" imgW="850680" imgH="393480" progId="Equation.DSMT4">
                  <p:embed/>
                </p:oleObj>
              </mc:Choice>
              <mc:Fallback>
                <p:oleObj name="Equation" r:id="rId4" imgW="850680" imgH="393480" progId="Equation.DSMT4">
                  <p:embed/>
                  <p:pic>
                    <p:nvPicPr>
                      <p:cNvPr id="0" name=""/>
                      <p:cNvPicPr>
                        <a:picLocks noChangeAspect="1" noChangeArrowheads="1"/>
                      </p:cNvPicPr>
                      <p:nvPr/>
                    </p:nvPicPr>
                    <p:blipFill>
                      <a:blip r:embed="rId5"/>
                      <a:srcRect/>
                      <a:stretch>
                        <a:fillRect/>
                      </a:stretch>
                    </p:blipFill>
                    <p:spPr bwMode="auto">
                      <a:xfrm>
                        <a:off x="2133600" y="762000"/>
                        <a:ext cx="1458913" cy="674687"/>
                      </a:xfrm>
                      <a:prstGeom prst="rect">
                        <a:avLst/>
                      </a:prstGeom>
                      <a:noFill/>
                      <a:ln>
                        <a:noFill/>
                      </a:ln>
                    </p:spPr>
                  </p:pic>
                </p:oleObj>
              </mc:Fallback>
            </mc:AlternateContent>
          </a:graphicData>
        </a:graphic>
      </p:graphicFrame>
      <p:sp>
        <p:nvSpPr>
          <p:cNvPr id="15" name="Rectangle 14"/>
          <p:cNvSpPr/>
          <p:nvPr/>
        </p:nvSpPr>
        <p:spPr>
          <a:xfrm>
            <a:off x="1629508" y="2526268"/>
            <a:ext cx="5943600" cy="369332"/>
          </a:xfrm>
          <a:prstGeom prst="rect">
            <a:avLst/>
          </a:prstGeom>
        </p:spPr>
        <p:txBody>
          <a:bodyPr wrap="square">
            <a:spAutoFit/>
          </a:bodyPr>
          <a:lstStyle/>
          <a:p>
            <a:r>
              <a:rPr lang="en-US" dirty="0">
                <a:latin typeface="Arial"/>
                <a:ea typeface="Calibri"/>
                <a:cs typeface="Times New Roman"/>
              </a:rPr>
              <a:t>Would a hot tub that’s 60</a:t>
            </a:r>
            <a:r>
              <a:rPr lang="en-US" dirty="0">
                <a:latin typeface="Arial"/>
                <a:ea typeface="Calibri"/>
              </a:rPr>
              <a:t>º</a:t>
            </a:r>
            <a:r>
              <a:rPr lang="en-US" dirty="0">
                <a:latin typeface="Arial"/>
                <a:ea typeface="Calibri"/>
                <a:cs typeface="Times New Roman"/>
              </a:rPr>
              <a:t> Celsius be too hot or too cold?</a:t>
            </a:r>
            <a:endParaRPr lang="en-US" dirty="0"/>
          </a:p>
        </p:txBody>
      </p:sp>
      <p:graphicFrame>
        <p:nvGraphicFramePr>
          <p:cNvPr id="16" name="Object 15"/>
          <p:cNvGraphicFramePr>
            <a:graphicFrameLocks noChangeAspect="1"/>
          </p:cNvGraphicFramePr>
          <p:nvPr>
            <p:extLst/>
          </p:nvPr>
        </p:nvGraphicFramePr>
        <p:xfrm>
          <a:off x="5562600" y="741363"/>
          <a:ext cx="1655763" cy="739775"/>
        </p:xfrm>
        <a:graphic>
          <a:graphicData uri="http://schemas.openxmlformats.org/presentationml/2006/ole">
            <mc:AlternateContent xmlns:mc="http://schemas.openxmlformats.org/markup-compatibility/2006">
              <mc:Choice xmlns:v="urn:schemas-microsoft-com:vml" Requires="v">
                <p:oleObj spid="_x0000_s1061915" name="Equation" r:id="rId6" imgW="965160" imgH="431640" progId="Equation.DSMT4">
                  <p:embed/>
                </p:oleObj>
              </mc:Choice>
              <mc:Fallback>
                <p:oleObj name="Equation" r:id="rId6" imgW="965160" imgH="431640" progId="Equation.DSMT4">
                  <p:embed/>
                  <p:pic>
                    <p:nvPicPr>
                      <p:cNvPr id="0" name=""/>
                      <p:cNvPicPr>
                        <a:picLocks noChangeAspect="1" noChangeArrowheads="1"/>
                      </p:cNvPicPr>
                      <p:nvPr/>
                    </p:nvPicPr>
                    <p:blipFill>
                      <a:blip r:embed="rId7"/>
                      <a:srcRect/>
                      <a:stretch>
                        <a:fillRect/>
                      </a:stretch>
                    </p:blipFill>
                    <p:spPr bwMode="auto">
                      <a:xfrm>
                        <a:off x="5562600" y="741363"/>
                        <a:ext cx="1655763" cy="739775"/>
                      </a:xfrm>
                      <a:prstGeom prst="rect">
                        <a:avLst/>
                      </a:prstGeom>
                      <a:noFill/>
                      <a:ln>
                        <a:noFill/>
                      </a:ln>
                    </p:spPr>
                  </p:pic>
                </p:oleObj>
              </mc:Fallback>
            </mc:AlternateContent>
          </a:graphicData>
        </a:graphic>
      </p:graphicFrame>
      <p:sp>
        <p:nvSpPr>
          <p:cNvPr id="17" name="Rectangle 16"/>
          <p:cNvSpPr/>
          <p:nvPr/>
        </p:nvSpPr>
        <p:spPr>
          <a:xfrm>
            <a:off x="1858108" y="1676400"/>
            <a:ext cx="5486400" cy="646331"/>
          </a:xfrm>
          <a:prstGeom prst="rect">
            <a:avLst/>
          </a:prstGeom>
        </p:spPr>
        <p:txBody>
          <a:bodyPr wrap="square">
            <a:spAutoFit/>
          </a:bodyPr>
          <a:lstStyle/>
          <a:p>
            <a:r>
              <a:rPr lang="en-US" dirty="0">
                <a:latin typeface="Arial"/>
                <a:ea typeface="Calibri"/>
                <a:cs typeface="Times New Roman"/>
              </a:rPr>
              <a:t>Water freezes at 32</a:t>
            </a:r>
            <a:r>
              <a:rPr lang="en-US" dirty="0">
                <a:latin typeface="Arial"/>
                <a:ea typeface="Calibri"/>
              </a:rPr>
              <a:t>º</a:t>
            </a:r>
            <a:r>
              <a:rPr lang="en-US" dirty="0">
                <a:latin typeface="Arial"/>
                <a:ea typeface="Calibri"/>
                <a:cs typeface="Times New Roman"/>
              </a:rPr>
              <a:t> Fahrenheit.  At what Celsius temperature does water </a:t>
            </a:r>
            <a:r>
              <a:rPr lang="en-US" dirty="0" smtClean="0">
                <a:latin typeface="Arial"/>
                <a:ea typeface="Calibri"/>
                <a:cs typeface="Times New Roman"/>
              </a:rPr>
              <a:t>freeze?</a:t>
            </a:r>
            <a:endParaRPr lang="en-US" dirty="0"/>
          </a:p>
        </p:txBody>
      </p:sp>
      <p:sp>
        <p:nvSpPr>
          <p:cNvPr id="18" name="Rectangle 17"/>
          <p:cNvSpPr/>
          <p:nvPr/>
        </p:nvSpPr>
        <p:spPr>
          <a:xfrm>
            <a:off x="1843454" y="3124200"/>
            <a:ext cx="5486400" cy="1200329"/>
          </a:xfrm>
          <a:prstGeom prst="rect">
            <a:avLst/>
          </a:prstGeom>
        </p:spPr>
        <p:txBody>
          <a:bodyPr wrap="square">
            <a:spAutoFit/>
          </a:bodyPr>
          <a:lstStyle/>
          <a:p>
            <a:r>
              <a:rPr lang="en-US" dirty="0">
                <a:latin typeface="Arial"/>
                <a:ea typeface="Calibri"/>
                <a:cs typeface="Times New Roman"/>
              </a:rPr>
              <a:t>A passenger from Canada says they prefer the temperature in your car to be around 20 degrees.  To accommodate their needs what Fahrenheit temperature should you use?</a:t>
            </a:r>
            <a:endParaRPr lang="en-US" dirty="0"/>
          </a:p>
        </p:txBody>
      </p:sp>
      <p:sp>
        <p:nvSpPr>
          <p:cNvPr id="19" name="Rectangle 18"/>
          <p:cNvSpPr/>
          <p:nvPr/>
        </p:nvSpPr>
        <p:spPr>
          <a:xfrm>
            <a:off x="1752600" y="4563070"/>
            <a:ext cx="5867400" cy="923330"/>
          </a:xfrm>
          <a:prstGeom prst="rect">
            <a:avLst/>
          </a:prstGeom>
        </p:spPr>
        <p:txBody>
          <a:bodyPr wrap="square">
            <a:spAutoFit/>
          </a:bodyPr>
          <a:lstStyle/>
          <a:p>
            <a:r>
              <a:rPr lang="en-US" dirty="0">
                <a:latin typeface="Arial"/>
                <a:ea typeface="Calibri"/>
                <a:cs typeface="Times New Roman"/>
              </a:rPr>
              <a:t>On a trip to Europe you plan to cook a dish for your </a:t>
            </a:r>
            <a:r>
              <a:rPr lang="en-US" dirty="0" smtClean="0">
                <a:latin typeface="Arial"/>
                <a:ea typeface="Calibri"/>
                <a:cs typeface="Times New Roman"/>
              </a:rPr>
              <a:t>relatives. </a:t>
            </a:r>
            <a:r>
              <a:rPr lang="en-US" dirty="0">
                <a:latin typeface="Arial"/>
                <a:ea typeface="Calibri"/>
                <a:cs typeface="Times New Roman"/>
              </a:rPr>
              <a:t>What Celsius temperature should you </a:t>
            </a:r>
            <a:r>
              <a:rPr lang="en-US" dirty="0" smtClean="0">
                <a:latin typeface="Arial"/>
                <a:ea typeface="Calibri"/>
                <a:cs typeface="Times New Roman"/>
              </a:rPr>
              <a:t>use if you </a:t>
            </a:r>
            <a:r>
              <a:rPr lang="en-US" dirty="0">
                <a:latin typeface="Arial"/>
                <a:ea typeface="Calibri"/>
                <a:cs typeface="Times New Roman"/>
              </a:rPr>
              <a:t>need to set the oven to 350</a:t>
            </a:r>
            <a:r>
              <a:rPr lang="en-US" dirty="0">
                <a:latin typeface="Arial"/>
                <a:ea typeface="Calibri"/>
              </a:rPr>
              <a:t>º</a:t>
            </a:r>
            <a:r>
              <a:rPr lang="en-US" dirty="0">
                <a:latin typeface="Arial"/>
                <a:ea typeface="Calibri"/>
                <a:cs typeface="Times New Roman"/>
              </a:rPr>
              <a:t> </a:t>
            </a:r>
            <a:r>
              <a:rPr lang="en-US" dirty="0" smtClean="0">
                <a:latin typeface="Arial"/>
                <a:ea typeface="Calibri"/>
                <a:cs typeface="Times New Roman"/>
              </a:rPr>
              <a:t>Fahrenheit?</a:t>
            </a:r>
            <a:endParaRPr lang="en-US" dirty="0"/>
          </a:p>
        </p:txBody>
      </p:sp>
    </p:spTree>
    <p:extLst>
      <p:ext uri="{BB962C8B-B14F-4D97-AF65-F5344CB8AC3E}">
        <p14:creationId xmlns:p14="http://schemas.microsoft.com/office/powerpoint/2010/main" val="1165191702"/>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8"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7" name="Rectangle 16"/>
          <p:cNvSpPr/>
          <p:nvPr/>
        </p:nvSpPr>
        <p:spPr>
          <a:xfrm>
            <a:off x="1600200" y="1524000"/>
            <a:ext cx="6019800" cy="1200329"/>
          </a:xfrm>
          <a:prstGeom prst="rect">
            <a:avLst/>
          </a:prstGeom>
        </p:spPr>
        <p:txBody>
          <a:bodyPr wrap="square">
            <a:spAutoFit/>
          </a:bodyPr>
          <a:lstStyle/>
          <a:p>
            <a:pPr>
              <a:spcBef>
                <a:spcPts val="1800"/>
              </a:spcBef>
            </a:pPr>
            <a:r>
              <a:rPr lang="en-US" dirty="0" smtClean="0">
                <a:latin typeface="Arial"/>
                <a:ea typeface="Calibri"/>
                <a:cs typeface="Times New Roman"/>
              </a:rPr>
              <a:t>If </a:t>
            </a:r>
            <a:r>
              <a:rPr lang="en-US" i="1" dirty="0" smtClean="0">
                <a:latin typeface="Arial"/>
                <a:ea typeface="Calibri"/>
                <a:cs typeface="Times New Roman"/>
              </a:rPr>
              <a:t>A</a:t>
            </a:r>
            <a:r>
              <a:rPr lang="en-US" dirty="0" smtClean="0">
                <a:latin typeface="Arial"/>
                <a:ea typeface="Calibri"/>
                <a:cs typeface="Times New Roman"/>
              </a:rPr>
              <a:t> stands for the amount still owed on a loan (in dollars) and </a:t>
            </a:r>
            <a:r>
              <a:rPr lang="en-US" i="1" dirty="0" smtClean="0">
                <a:latin typeface="Arial"/>
                <a:ea typeface="Calibri"/>
                <a:cs typeface="Times New Roman"/>
              </a:rPr>
              <a:t>t</a:t>
            </a:r>
            <a:r>
              <a:rPr lang="en-US" dirty="0" smtClean="0">
                <a:latin typeface="Arial"/>
                <a:ea typeface="Calibri"/>
                <a:cs typeface="Times New Roman"/>
              </a:rPr>
              <a:t> stands for the number of months payments have been made on the loan.  Decide which formula you should use to answer the following questions.</a:t>
            </a:r>
            <a:endParaRPr lang="en-US" dirty="0">
              <a:latin typeface="Arial"/>
              <a:ea typeface="Calibri"/>
              <a:cs typeface="Times New Roman"/>
            </a:endParaRPr>
          </a:p>
        </p:txBody>
      </p:sp>
      <p:sp>
        <p:nvSpPr>
          <p:cNvPr id="7" name="Rectangle 6"/>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Paying Off a Loan</a:t>
            </a:r>
          </a:p>
        </p:txBody>
      </p:sp>
      <p:graphicFrame>
        <p:nvGraphicFramePr>
          <p:cNvPr id="2" name="Object 1"/>
          <p:cNvGraphicFramePr>
            <a:graphicFrameLocks noChangeAspect="1"/>
          </p:cNvGraphicFramePr>
          <p:nvPr>
            <p:extLst/>
          </p:nvPr>
        </p:nvGraphicFramePr>
        <p:xfrm>
          <a:off x="1746250" y="892175"/>
          <a:ext cx="2232025" cy="414338"/>
        </p:xfrm>
        <a:graphic>
          <a:graphicData uri="http://schemas.openxmlformats.org/presentationml/2006/ole">
            <mc:AlternateContent xmlns:mc="http://schemas.openxmlformats.org/markup-compatibility/2006">
              <mc:Choice xmlns:v="urn:schemas-microsoft-com:vml" Requires="v">
                <p:oleObj spid="_x0000_s1064986" name="Equation" r:id="rId4" imgW="888840" imgH="164880" progId="Equation.DSMT4">
                  <p:embed/>
                </p:oleObj>
              </mc:Choice>
              <mc:Fallback>
                <p:oleObj name="Equation" r:id="rId4" imgW="888840" imgH="1648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6250" y="892175"/>
                        <a:ext cx="2232025"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nvPr>
        </p:nvGraphicFramePr>
        <p:xfrm>
          <a:off x="5267325" y="838200"/>
          <a:ext cx="2244725" cy="419100"/>
        </p:xfrm>
        <a:graphic>
          <a:graphicData uri="http://schemas.openxmlformats.org/presentationml/2006/ole">
            <mc:AlternateContent xmlns:mc="http://schemas.openxmlformats.org/markup-compatibility/2006">
              <mc:Choice xmlns:v="urn:schemas-microsoft-com:vml" Requires="v">
                <p:oleObj spid="_x0000_s1064987" name="Equation" r:id="rId6" imgW="812520" imgH="152280" progId="Equation.DSMT4">
                  <p:embed/>
                </p:oleObj>
              </mc:Choice>
              <mc:Fallback>
                <p:oleObj name="Equation" r:id="rId6" imgW="812520" imgH="15228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67325" y="838200"/>
                        <a:ext cx="22447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Rectangle 9"/>
          <p:cNvSpPr/>
          <p:nvPr/>
        </p:nvSpPr>
        <p:spPr>
          <a:xfrm>
            <a:off x="1524000" y="2986207"/>
            <a:ext cx="6629400" cy="1661993"/>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How </a:t>
            </a:r>
            <a:r>
              <a:rPr lang="en-US" dirty="0">
                <a:latin typeface="Arial" panose="020B0604020202020204" pitchFamily="34" charset="0"/>
                <a:cs typeface="Arial" panose="020B0604020202020204" pitchFamily="34" charset="0"/>
              </a:rPr>
              <a:t>much will you still owe on the loan after paying for 1 year</a:t>
            </a:r>
            <a:r>
              <a:rPr lang="en-US" dirty="0" smtClean="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a:spcBef>
                <a:spcPts val="1200"/>
              </a:spcBef>
            </a:pPr>
            <a:r>
              <a:rPr lang="en-US" dirty="0" smtClean="0">
                <a:latin typeface="Arial" panose="020B0604020202020204" pitchFamily="34" charset="0"/>
                <a:cs typeface="Arial" panose="020B0604020202020204" pitchFamily="34" charset="0"/>
              </a:rPr>
              <a:t>How </a:t>
            </a:r>
            <a:r>
              <a:rPr lang="en-US" dirty="0">
                <a:latin typeface="Arial" panose="020B0604020202020204" pitchFamily="34" charset="0"/>
                <a:cs typeface="Arial" panose="020B0604020202020204" pitchFamily="34" charset="0"/>
              </a:rPr>
              <a:t>long will it take to get the loan down to around  $1,000</a:t>
            </a:r>
            <a:r>
              <a:rPr lang="en-US" dirty="0" smtClean="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a:spcBef>
                <a:spcPts val="1200"/>
              </a:spcBef>
            </a:pPr>
            <a:r>
              <a:rPr lang="en-US" dirty="0" smtClean="0">
                <a:latin typeface="Arial" panose="020B0604020202020204" pitchFamily="34" charset="0"/>
                <a:cs typeface="Arial" panose="020B0604020202020204" pitchFamily="34" charset="0"/>
              </a:rPr>
              <a:t>How </a:t>
            </a:r>
            <a:r>
              <a:rPr lang="en-US" dirty="0">
                <a:latin typeface="Arial" panose="020B0604020202020204" pitchFamily="34" charset="0"/>
                <a:cs typeface="Arial" panose="020B0604020202020204" pitchFamily="34" charset="0"/>
              </a:rPr>
              <a:t>long will it take to pay off the loan?</a:t>
            </a:r>
          </a:p>
          <a:p>
            <a:pPr>
              <a:spcBef>
                <a:spcPts val="1200"/>
              </a:spcBef>
            </a:pPr>
            <a:r>
              <a:rPr lang="en-US" dirty="0">
                <a:latin typeface="Arial" panose="020B0604020202020204" pitchFamily="34" charset="0"/>
                <a:cs typeface="Arial" panose="020B0604020202020204" pitchFamily="34" charset="0"/>
              </a:rPr>
              <a:t>What was the original amount of the loan? </a:t>
            </a: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4736375"/>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fade">
                                      <p:cBhvr>
                                        <p:cTn id="22"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Choosing the Right Formula</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1741836774"/>
      </p:ext>
    </p:extLst>
  </p:cSld>
  <p:clrMapOvr>
    <a:masterClrMapping/>
  </p:clrMapOvr>
  <p:transition advTm="342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Applying Formulas</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1227182283"/>
      </p:ext>
    </p:extLst>
  </p:cSld>
  <p:clrMapOvr>
    <a:masterClrMapping/>
  </p:clrMapOvr>
  <p:transition advTm="342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Temperature</a:t>
            </a:r>
          </a:p>
        </p:txBody>
      </p:sp>
      <p:graphicFrame>
        <p:nvGraphicFramePr>
          <p:cNvPr id="13" name="Object 12"/>
          <p:cNvGraphicFramePr>
            <a:graphicFrameLocks noChangeAspect="1"/>
          </p:cNvGraphicFramePr>
          <p:nvPr>
            <p:extLst/>
          </p:nvPr>
        </p:nvGraphicFramePr>
        <p:xfrm>
          <a:off x="2133600" y="762000"/>
          <a:ext cx="1458913" cy="674687"/>
        </p:xfrm>
        <a:graphic>
          <a:graphicData uri="http://schemas.openxmlformats.org/presentationml/2006/ole">
            <mc:AlternateContent xmlns:mc="http://schemas.openxmlformats.org/markup-compatibility/2006">
              <mc:Choice xmlns:v="urn:schemas-microsoft-com:vml" Requires="v">
                <p:oleObj spid="_x0000_s1067034" name="Equation" r:id="rId4" imgW="850680" imgH="393480" progId="Equation.DSMT4">
                  <p:embed/>
                </p:oleObj>
              </mc:Choice>
              <mc:Fallback>
                <p:oleObj name="Equation" r:id="rId4" imgW="850680" imgH="393480" progId="Equation.DSMT4">
                  <p:embed/>
                  <p:pic>
                    <p:nvPicPr>
                      <p:cNvPr id="0" name=""/>
                      <p:cNvPicPr>
                        <a:picLocks noChangeAspect="1" noChangeArrowheads="1"/>
                      </p:cNvPicPr>
                      <p:nvPr/>
                    </p:nvPicPr>
                    <p:blipFill>
                      <a:blip r:embed="rId5"/>
                      <a:srcRect/>
                      <a:stretch>
                        <a:fillRect/>
                      </a:stretch>
                    </p:blipFill>
                    <p:spPr bwMode="auto">
                      <a:xfrm>
                        <a:off x="2133600" y="762000"/>
                        <a:ext cx="1458913" cy="674687"/>
                      </a:xfrm>
                      <a:prstGeom prst="rect">
                        <a:avLst/>
                      </a:prstGeom>
                      <a:noFill/>
                      <a:ln>
                        <a:noFill/>
                      </a:ln>
                    </p:spPr>
                  </p:pic>
                </p:oleObj>
              </mc:Fallback>
            </mc:AlternateContent>
          </a:graphicData>
        </a:graphic>
      </p:graphicFrame>
      <p:graphicFrame>
        <p:nvGraphicFramePr>
          <p:cNvPr id="16" name="Object 15"/>
          <p:cNvGraphicFramePr>
            <a:graphicFrameLocks noChangeAspect="1"/>
          </p:cNvGraphicFramePr>
          <p:nvPr>
            <p:extLst/>
          </p:nvPr>
        </p:nvGraphicFramePr>
        <p:xfrm>
          <a:off x="5562600" y="741363"/>
          <a:ext cx="1655763" cy="739775"/>
        </p:xfrm>
        <a:graphic>
          <a:graphicData uri="http://schemas.openxmlformats.org/presentationml/2006/ole">
            <mc:AlternateContent xmlns:mc="http://schemas.openxmlformats.org/markup-compatibility/2006">
              <mc:Choice xmlns:v="urn:schemas-microsoft-com:vml" Requires="v">
                <p:oleObj spid="_x0000_s1067035" name="Equation" r:id="rId6" imgW="965160" imgH="431640" progId="Equation.DSMT4">
                  <p:embed/>
                </p:oleObj>
              </mc:Choice>
              <mc:Fallback>
                <p:oleObj name="Equation" r:id="rId6" imgW="965160" imgH="431640" progId="Equation.DSMT4">
                  <p:embed/>
                  <p:pic>
                    <p:nvPicPr>
                      <p:cNvPr id="0" name=""/>
                      <p:cNvPicPr>
                        <a:picLocks noChangeAspect="1" noChangeArrowheads="1"/>
                      </p:cNvPicPr>
                      <p:nvPr/>
                    </p:nvPicPr>
                    <p:blipFill>
                      <a:blip r:embed="rId7"/>
                      <a:srcRect/>
                      <a:stretch>
                        <a:fillRect/>
                      </a:stretch>
                    </p:blipFill>
                    <p:spPr bwMode="auto">
                      <a:xfrm>
                        <a:off x="5562600" y="741363"/>
                        <a:ext cx="1655763" cy="739775"/>
                      </a:xfrm>
                      <a:prstGeom prst="rect">
                        <a:avLst/>
                      </a:prstGeom>
                      <a:noFill/>
                      <a:ln>
                        <a:noFill/>
                      </a:ln>
                    </p:spPr>
                  </p:pic>
                </p:oleObj>
              </mc:Fallback>
            </mc:AlternateContent>
          </a:graphicData>
        </a:graphic>
      </p:graphicFrame>
      <p:sp>
        <p:nvSpPr>
          <p:cNvPr id="17" name="Rectangle 16"/>
          <p:cNvSpPr/>
          <p:nvPr/>
        </p:nvSpPr>
        <p:spPr>
          <a:xfrm>
            <a:off x="1752600" y="1676400"/>
            <a:ext cx="5638800" cy="3046988"/>
          </a:xfrm>
          <a:prstGeom prst="rect">
            <a:avLst/>
          </a:prstGeom>
        </p:spPr>
        <p:txBody>
          <a:bodyPr wrap="square">
            <a:spAutoFit/>
          </a:bodyPr>
          <a:lstStyle/>
          <a:p>
            <a:r>
              <a:rPr lang="en-US" dirty="0">
                <a:latin typeface="Arial"/>
                <a:ea typeface="Calibri"/>
                <a:cs typeface="Times New Roman"/>
              </a:rPr>
              <a:t>Fahrenheit is the temperature scale named after physicist Daniel Fahrenheit.  It’s the official temperature scale for the United States.  </a:t>
            </a:r>
            <a:endParaRPr lang="en-US" dirty="0" smtClean="0">
              <a:latin typeface="Arial"/>
              <a:ea typeface="Calibri"/>
              <a:cs typeface="Times New Roman"/>
            </a:endParaRPr>
          </a:p>
          <a:p>
            <a:pPr>
              <a:spcBef>
                <a:spcPts val="1800"/>
              </a:spcBef>
            </a:pPr>
            <a:r>
              <a:rPr lang="en-US" dirty="0" smtClean="0">
                <a:latin typeface="Arial"/>
                <a:ea typeface="Calibri"/>
                <a:cs typeface="Times New Roman"/>
              </a:rPr>
              <a:t>Celsius </a:t>
            </a:r>
            <a:r>
              <a:rPr lang="en-US" dirty="0">
                <a:latin typeface="Arial"/>
                <a:ea typeface="Calibri"/>
                <a:cs typeface="Times New Roman"/>
              </a:rPr>
              <a:t>(centigrade) is the temperature scale named after astronomer Anders Celsius.  It’s the official scale for most of the rest of the world.   </a:t>
            </a:r>
            <a:endParaRPr lang="en-US" dirty="0" smtClean="0">
              <a:latin typeface="Arial"/>
              <a:ea typeface="Calibri"/>
              <a:cs typeface="Times New Roman"/>
            </a:endParaRPr>
          </a:p>
          <a:p>
            <a:pPr>
              <a:spcBef>
                <a:spcPts val="1800"/>
              </a:spcBef>
            </a:pPr>
            <a:r>
              <a:rPr lang="en-US" dirty="0" smtClean="0">
                <a:latin typeface="Arial"/>
                <a:ea typeface="Calibri"/>
                <a:cs typeface="Times New Roman"/>
              </a:rPr>
              <a:t>We’ll use </a:t>
            </a:r>
            <a:r>
              <a:rPr lang="en-US" i="1" dirty="0" smtClean="0">
                <a:latin typeface="Arial"/>
                <a:ea typeface="Calibri"/>
                <a:cs typeface="Times New Roman"/>
              </a:rPr>
              <a:t>F</a:t>
            </a:r>
            <a:r>
              <a:rPr lang="en-US" dirty="0" smtClean="0">
                <a:latin typeface="Arial"/>
                <a:ea typeface="Calibri"/>
                <a:cs typeface="Times New Roman"/>
              </a:rPr>
              <a:t> to represent a temperature in degrees Fahrenheit and </a:t>
            </a:r>
            <a:r>
              <a:rPr lang="en-US" i="1" dirty="0" smtClean="0">
                <a:latin typeface="Arial"/>
                <a:ea typeface="Calibri"/>
                <a:cs typeface="Times New Roman"/>
              </a:rPr>
              <a:t>C</a:t>
            </a:r>
            <a:r>
              <a:rPr lang="en-US" dirty="0" smtClean="0">
                <a:latin typeface="Arial"/>
                <a:ea typeface="Calibri"/>
                <a:cs typeface="Times New Roman"/>
              </a:rPr>
              <a:t> to represent a temperature in degrees Celsius.</a:t>
            </a:r>
            <a:endParaRPr lang="en-US" dirty="0"/>
          </a:p>
        </p:txBody>
      </p:sp>
    </p:spTree>
    <p:extLst>
      <p:ext uri="{BB962C8B-B14F-4D97-AF65-F5344CB8AC3E}">
        <p14:creationId xmlns:p14="http://schemas.microsoft.com/office/powerpoint/2010/main" val="4204155548"/>
      </p:ext>
    </p:extLst>
  </p:cSld>
  <p:clrMapOvr>
    <a:masterClrMapping/>
  </p:clrMapOvr>
  <p:transition advTm="342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838200" y="152400"/>
            <a:ext cx="7391400" cy="461665"/>
          </a:xfrm>
          <a:prstGeom prst="rect">
            <a:avLst/>
          </a:prstGeom>
        </p:spPr>
        <p:txBody>
          <a:bodyPr wrap="square">
            <a:spAutoFit/>
          </a:bodyPr>
          <a:lstStyle/>
          <a:p>
            <a:pPr algn="ctr"/>
            <a:r>
              <a:rPr lang="en-US" sz="2400" dirty="0" smtClean="0">
                <a:latin typeface="Arial" pitchFamily="34" charset="0"/>
                <a:cs typeface="Arial" pitchFamily="34" charset="0"/>
              </a:rPr>
              <a:t>Temperature</a:t>
            </a:r>
          </a:p>
        </p:txBody>
      </p:sp>
      <p:sp>
        <p:nvSpPr>
          <p:cNvPr id="15" name="Rectangle 14"/>
          <p:cNvSpPr/>
          <p:nvPr/>
        </p:nvSpPr>
        <p:spPr>
          <a:xfrm>
            <a:off x="1981200" y="1600200"/>
            <a:ext cx="5486400" cy="646331"/>
          </a:xfrm>
          <a:prstGeom prst="rect">
            <a:avLst/>
          </a:prstGeom>
        </p:spPr>
        <p:txBody>
          <a:bodyPr wrap="square">
            <a:spAutoFit/>
          </a:bodyPr>
          <a:lstStyle/>
          <a:p>
            <a:r>
              <a:rPr lang="en-US" dirty="0">
                <a:latin typeface="Arial"/>
                <a:ea typeface="Calibri"/>
                <a:cs typeface="Times New Roman"/>
              </a:rPr>
              <a:t>Water freezes at 32</a:t>
            </a:r>
            <a:r>
              <a:rPr lang="en-US" dirty="0">
                <a:latin typeface="Arial"/>
                <a:ea typeface="Calibri"/>
              </a:rPr>
              <a:t>º</a:t>
            </a:r>
            <a:r>
              <a:rPr lang="en-US" dirty="0">
                <a:latin typeface="Arial"/>
                <a:ea typeface="Calibri"/>
                <a:cs typeface="Times New Roman"/>
              </a:rPr>
              <a:t> Fahrenheit.  At what Celsius temperature does water </a:t>
            </a:r>
            <a:r>
              <a:rPr lang="en-US" dirty="0" smtClean="0">
                <a:latin typeface="Arial"/>
                <a:ea typeface="Calibri"/>
                <a:cs typeface="Times New Roman"/>
              </a:rPr>
              <a:t>freeze?</a:t>
            </a:r>
            <a:endParaRPr lang="en-US" dirty="0"/>
          </a:p>
        </p:txBody>
      </p:sp>
      <p:graphicFrame>
        <p:nvGraphicFramePr>
          <p:cNvPr id="9" name="Object 8"/>
          <p:cNvGraphicFramePr>
            <a:graphicFrameLocks noChangeAspect="1"/>
          </p:cNvGraphicFramePr>
          <p:nvPr>
            <p:extLst/>
          </p:nvPr>
        </p:nvGraphicFramePr>
        <p:xfrm>
          <a:off x="2106613" y="2482850"/>
          <a:ext cx="1654175" cy="739775"/>
        </p:xfrm>
        <a:graphic>
          <a:graphicData uri="http://schemas.openxmlformats.org/presentationml/2006/ole">
            <mc:AlternateContent xmlns:mc="http://schemas.openxmlformats.org/markup-compatibility/2006">
              <mc:Choice xmlns:v="urn:schemas-microsoft-com:vml" Requires="v">
                <p:oleObj spid="_x0000_s1069142" name="Equation" r:id="rId4" imgW="965160" imgH="431640" progId="Equation.DSMT4">
                  <p:embed/>
                </p:oleObj>
              </mc:Choice>
              <mc:Fallback>
                <p:oleObj name="Equation" r:id="rId4" imgW="965160" imgH="431640" progId="Equation.DSMT4">
                  <p:embed/>
                  <p:pic>
                    <p:nvPicPr>
                      <p:cNvPr id="0" name=""/>
                      <p:cNvPicPr>
                        <a:picLocks noChangeAspect="1" noChangeArrowheads="1"/>
                      </p:cNvPicPr>
                      <p:nvPr/>
                    </p:nvPicPr>
                    <p:blipFill>
                      <a:blip r:embed="rId5"/>
                      <a:srcRect/>
                      <a:stretch>
                        <a:fillRect/>
                      </a:stretch>
                    </p:blipFill>
                    <p:spPr bwMode="auto">
                      <a:xfrm>
                        <a:off x="2106613" y="2482850"/>
                        <a:ext cx="1654175" cy="739775"/>
                      </a:xfrm>
                      <a:prstGeom prst="rect">
                        <a:avLst/>
                      </a:prstGeom>
                      <a:noFill/>
                      <a:ln>
                        <a:noFill/>
                      </a:ln>
                    </p:spPr>
                  </p:pic>
                </p:oleObj>
              </mc:Fallback>
            </mc:AlternateContent>
          </a:graphicData>
        </a:graphic>
      </p:graphicFrame>
      <p:graphicFrame>
        <p:nvGraphicFramePr>
          <p:cNvPr id="10" name="Object 9"/>
          <p:cNvGraphicFramePr>
            <a:graphicFrameLocks noChangeAspect="1"/>
          </p:cNvGraphicFramePr>
          <p:nvPr>
            <p:extLst/>
          </p:nvPr>
        </p:nvGraphicFramePr>
        <p:xfrm>
          <a:off x="2085975" y="3319463"/>
          <a:ext cx="1768475" cy="741362"/>
        </p:xfrm>
        <a:graphic>
          <a:graphicData uri="http://schemas.openxmlformats.org/presentationml/2006/ole">
            <mc:AlternateContent xmlns:mc="http://schemas.openxmlformats.org/markup-compatibility/2006">
              <mc:Choice xmlns:v="urn:schemas-microsoft-com:vml" Requires="v">
                <p:oleObj spid="_x0000_s1069143" name="Equation" r:id="rId6" imgW="1028520" imgH="431640" progId="Equation.DSMT4">
                  <p:embed/>
                </p:oleObj>
              </mc:Choice>
              <mc:Fallback>
                <p:oleObj name="Equation" r:id="rId6" imgW="1028520" imgH="431640" progId="Equation.DSMT4">
                  <p:embed/>
                  <p:pic>
                    <p:nvPicPr>
                      <p:cNvPr id="0" name=""/>
                      <p:cNvPicPr>
                        <a:picLocks noChangeAspect="1" noChangeArrowheads="1"/>
                      </p:cNvPicPr>
                      <p:nvPr/>
                    </p:nvPicPr>
                    <p:blipFill>
                      <a:blip r:embed="rId7"/>
                      <a:srcRect/>
                      <a:stretch>
                        <a:fillRect/>
                      </a:stretch>
                    </p:blipFill>
                    <p:spPr bwMode="auto">
                      <a:xfrm>
                        <a:off x="2085975" y="3319463"/>
                        <a:ext cx="1768475" cy="741362"/>
                      </a:xfrm>
                      <a:prstGeom prst="rect">
                        <a:avLst/>
                      </a:prstGeom>
                      <a:noFill/>
                      <a:ln>
                        <a:noFill/>
                      </a:ln>
                    </p:spPr>
                  </p:pic>
                </p:oleObj>
              </mc:Fallback>
            </mc:AlternateContent>
          </a:graphicData>
        </a:graphic>
      </p:graphicFrame>
      <p:graphicFrame>
        <p:nvGraphicFramePr>
          <p:cNvPr id="11" name="Object 10"/>
          <p:cNvGraphicFramePr>
            <a:graphicFrameLocks noChangeAspect="1"/>
          </p:cNvGraphicFramePr>
          <p:nvPr>
            <p:extLst/>
          </p:nvPr>
        </p:nvGraphicFramePr>
        <p:xfrm>
          <a:off x="2425700" y="4170363"/>
          <a:ext cx="1089025" cy="739775"/>
        </p:xfrm>
        <a:graphic>
          <a:graphicData uri="http://schemas.openxmlformats.org/presentationml/2006/ole">
            <mc:AlternateContent xmlns:mc="http://schemas.openxmlformats.org/markup-compatibility/2006">
              <mc:Choice xmlns:v="urn:schemas-microsoft-com:vml" Requires="v">
                <p:oleObj spid="_x0000_s1069144" name="Equation" r:id="rId8" imgW="634680" imgH="431640" progId="Equation.DSMT4">
                  <p:embed/>
                </p:oleObj>
              </mc:Choice>
              <mc:Fallback>
                <p:oleObj name="Equation" r:id="rId8" imgW="634680" imgH="431640" progId="Equation.DSMT4">
                  <p:embed/>
                  <p:pic>
                    <p:nvPicPr>
                      <p:cNvPr id="0" name=""/>
                      <p:cNvPicPr>
                        <a:picLocks noChangeAspect="1" noChangeArrowheads="1"/>
                      </p:cNvPicPr>
                      <p:nvPr/>
                    </p:nvPicPr>
                    <p:blipFill>
                      <a:blip r:embed="rId9"/>
                      <a:srcRect/>
                      <a:stretch>
                        <a:fillRect/>
                      </a:stretch>
                    </p:blipFill>
                    <p:spPr bwMode="auto">
                      <a:xfrm>
                        <a:off x="2425700" y="4170363"/>
                        <a:ext cx="1089025" cy="739775"/>
                      </a:xfrm>
                      <a:prstGeom prst="rect">
                        <a:avLst/>
                      </a:prstGeom>
                      <a:noFill/>
                      <a:ln>
                        <a:noFill/>
                      </a:ln>
                    </p:spPr>
                  </p:pic>
                </p:oleObj>
              </mc:Fallback>
            </mc:AlternateContent>
          </a:graphicData>
        </a:graphic>
      </p:graphicFrame>
      <p:graphicFrame>
        <p:nvGraphicFramePr>
          <p:cNvPr id="12" name="Object 11"/>
          <p:cNvGraphicFramePr>
            <a:graphicFrameLocks noChangeAspect="1"/>
          </p:cNvGraphicFramePr>
          <p:nvPr>
            <p:extLst/>
          </p:nvPr>
        </p:nvGraphicFramePr>
        <p:xfrm>
          <a:off x="5606256" y="2819400"/>
          <a:ext cx="674687" cy="304800"/>
        </p:xfrm>
        <a:graphic>
          <a:graphicData uri="http://schemas.openxmlformats.org/presentationml/2006/ole">
            <mc:AlternateContent xmlns:mc="http://schemas.openxmlformats.org/markup-compatibility/2006">
              <mc:Choice xmlns:v="urn:schemas-microsoft-com:vml" Requires="v">
                <p:oleObj spid="_x0000_s1069145" name="Equation" r:id="rId10" imgW="393480" imgH="177480" progId="Equation.DSMT4">
                  <p:embed/>
                </p:oleObj>
              </mc:Choice>
              <mc:Fallback>
                <p:oleObj name="Equation" r:id="rId10" imgW="393480" imgH="177480" progId="Equation.DSMT4">
                  <p:embed/>
                  <p:pic>
                    <p:nvPicPr>
                      <p:cNvPr id="0" name=""/>
                      <p:cNvPicPr>
                        <a:picLocks noChangeAspect="1" noChangeArrowheads="1"/>
                      </p:cNvPicPr>
                      <p:nvPr/>
                    </p:nvPicPr>
                    <p:blipFill>
                      <a:blip r:embed="rId11"/>
                      <a:srcRect/>
                      <a:stretch>
                        <a:fillRect/>
                      </a:stretch>
                    </p:blipFill>
                    <p:spPr bwMode="auto">
                      <a:xfrm>
                        <a:off x="5606256" y="2819400"/>
                        <a:ext cx="674687" cy="304800"/>
                      </a:xfrm>
                      <a:prstGeom prst="rect">
                        <a:avLst/>
                      </a:prstGeom>
                      <a:noFill/>
                      <a:ln>
                        <a:noFill/>
                      </a:ln>
                    </p:spPr>
                  </p:pic>
                </p:oleObj>
              </mc:Fallback>
            </mc:AlternateContent>
          </a:graphicData>
        </a:graphic>
      </p:graphicFrame>
      <p:sp>
        <p:nvSpPr>
          <p:cNvPr id="14" name="Rectangle 13"/>
          <p:cNvSpPr/>
          <p:nvPr/>
        </p:nvSpPr>
        <p:spPr>
          <a:xfrm>
            <a:off x="4533900" y="3352800"/>
            <a:ext cx="3124200" cy="369332"/>
          </a:xfrm>
          <a:prstGeom prst="rect">
            <a:avLst/>
          </a:prstGeom>
        </p:spPr>
        <p:txBody>
          <a:bodyPr wrap="square">
            <a:spAutoFit/>
          </a:bodyPr>
          <a:lstStyle/>
          <a:p>
            <a:r>
              <a:rPr lang="en-US" dirty="0" smtClean="0">
                <a:latin typeface="Arial"/>
                <a:ea typeface="Calibri"/>
                <a:cs typeface="Times New Roman"/>
              </a:rPr>
              <a:t>Water freezes at 0° Celsius.</a:t>
            </a:r>
            <a:endParaRPr lang="en-US" dirty="0"/>
          </a:p>
        </p:txBody>
      </p:sp>
      <p:graphicFrame>
        <p:nvGraphicFramePr>
          <p:cNvPr id="19" name="Object 18"/>
          <p:cNvGraphicFramePr>
            <a:graphicFrameLocks noChangeAspect="1"/>
          </p:cNvGraphicFramePr>
          <p:nvPr>
            <p:extLst/>
          </p:nvPr>
        </p:nvGraphicFramePr>
        <p:xfrm>
          <a:off x="2763838" y="5137150"/>
          <a:ext cx="719137" cy="674688"/>
        </p:xfrm>
        <a:graphic>
          <a:graphicData uri="http://schemas.openxmlformats.org/presentationml/2006/ole">
            <mc:AlternateContent xmlns:mc="http://schemas.openxmlformats.org/markup-compatibility/2006">
              <mc:Choice xmlns:v="urn:schemas-microsoft-com:vml" Requires="v">
                <p:oleObj spid="_x0000_s1069146" name="Equation" r:id="rId12" imgW="419040" imgH="393480" progId="Equation.DSMT4">
                  <p:embed/>
                </p:oleObj>
              </mc:Choice>
              <mc:Fallback>
                <p:oleObj name="Equation" r:id="rId12" imgW="419040" imgH="393480" progId="Equation.DSMT4">
                  <p:embed/>
                  <p:pic>
                    <p:nvPicPr>
                      <p:cNvPr id="0" name=""/>
                      <p:cNvPicPr>
                        <a:picLocks noChangeAspect="1" noChangeArrowheads="1"/>
                      </p:cNvPicPr>
                      <p:nvPr/>
                    </p:nvPicPr>
                    <p:blipFill>
                      <a:blip r:embed="rId13"/>
                      <a:srcRect/>
                      <a:stretch>
                        <a:fillRect/>
                      </a:stretch>
                    </p:blipFill>
                    <p:spPr bwMode="auto">
                      <a:xfrm>
                        <a:off x="2763838" y="5137150"/>
                        <a:ext cx="719137" cy="674688"/>
                      </a:xfrm>
                      <a:prstGeom prst="rect">
                        <a:avLst/>
                      </a:prstGeom>
                      <a:noFill/>
                      <a:ln>
                        <a:noFill/>
                      </a:ln>
                    </p:spPr>
                  </p:pic>
                </p:oleObj>
              </mc:Fallback>
            </mc:AlternateContent>
          </a:graphicData>
        </a:graphic>
      </p:graphicFrame>
      <p:graphicFrame>
        <p:nvGraphicFramePr>
          <p:cNvPr id="4" name="Object 3"/>
          <p:cNvGraphicFramePr>
            <a:graphicFrameLocks noChangeAspect="1"/>
          </p:cNvGraphicFramePr>
          <p:nvPr>
            <p:extLst/>
          </p:nvPr>
        </p:nvGraphicFramePr>
        <p:xfrm>
          <a:off x="2133600" y="762000"/>
          <a:ext cx="1458913" cy="674688"/>
        </p:xfrm>
        <a:graphic>
          <a:graphicData uri="http://schemas.openxmlformats.org/presentationml/2006/ole">
            <mc:AlternateContent xmlns:mc="http://schemas.openxmlformats.org/markup-compatibility/2006">
              <mc:Choice xmlns:v="urn:schemas-microsoft-com:vml" Requires="v">
                <p:oleObj spid="_x0000_s1069147" name="Equation" r:id="rId14" imgW="850680" imgH="393480" progId="Equation.DSMT4">
                  <p:embed/>
                </p:oleObj>
              </mc:Choice>
              <mc:Fallback>
                <p:oleObj name="Equation" r:id="rId14" imgW="850680" imgH="39348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762000"/>
                        <a:ext cx="1458913" cy="67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nvPr>
        </p:nvGraphicFramePr>
        <p:xfrm>
          <a:off x="5562600" y="741363"/>
          <a:ext cx="1655763" cy="739775"/>
        </p:xfrm>
        <a:graphic>
          <a:graphicData uri="http://schemas.openxmlformats.org/presentationml/2006/ole">
            <mc:AlternateContent xmlns:mc="http://schemas.openxmlformats.org/markup-compatibility/2006">
              <mc:Choice xmlns:v="urn:schemas-microsoft-com:vml" Requires="v">
                <p:oleObj spid="_x0000_s1069148" name="Equation" r:id="rId16" imgW="965160" imgH="431640" progId="Equation.DSMT4">
                  <p:embed/>
                </p:oleObj>
              </mc:Choice>
              <mc:Fallback>
                <p:oleObj name="Equation" r:id="rId16" imgW="965160" imgH="43164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62600" y="741363"/>
                        <a:ext cx="165576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66458127"/>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Temperature</a:t>
            </a:r>
          </a:p>
        </p:txBody>
      </p:sp>
      <p:graphicFrame>
        <p:nvGraphicFramePr>
          <p:cNvPr id="13" name="Object 12"/>
          <p:cNvGraphicFramePr>
            <a:graphicFrameLocks noChangeAspect="1"/>
          </p:cNvGraphicFramePr>
          <p:nvPr>
            <p:extLst/>
          </p:nvPr>
        </p:nvGraphicFramePr>
        <p:xfrm>
          <a:off x="2133600" y="762000"/>
          <a:ext cx="1458913" cy="674687"/>
        </p:xfrm>
        <a:graphic>
          <a:graphicData uri="http://schemas.openxmlformats.org/presentationml/2006/ole">
            <mc:AlternateContent xmlns:mc="http://schemas.openxmlformats.org/markup-compatibility/2006">
              <mc:Choice xmlns:v="urn:schemas-microsoft-com:vml" Requires="v">
                <p:oleObj spid="_x0000_s1070154" name="Equation" r:id="rId4" imgW="850680" imgH="393480" progId="Equation.DSMT4">
                  <p:embed/>
                </p:oleObj>
              </mc:Choice>
              <mc:Fallback>
                <p:oleObj name="Equation" r:id="rId4" imgW="850680" imgH="393480" progId="Equation.DSMT4">
                  <p:embed/>
                  <p:pic>
                    <p:nvPicPr>
                      <p:cNvPr id="0" name=""/>
                      <p:cNvPicPr>
                        <a:picLocks noChangeAspect="1" noChangeArrowheads="1"/>
                      </p:cNvPicPr>
                      <p:nvPr/>
                    </p:nvPicPr>
                    <p:blipFill>
                      <a:blip r:embed="rId5"/>
                      <a:srcRect/>
                      <a:stretch>
                        <a:fillRect/>
                      </a:stretch>
                    </p:blipFill>
                    <p:spPr bwMode="auto">
                      <a:xfrm>
                        <a:off x="2133600" y="762000"/>
                        <a:ext cx="1458913" cy="674687"/>
                      </a:xfrm>
                      <a:prstGeom prst="rect">
                        <a:avLst/>
                      </a:prstGeom>
                      <a:noFill/>
                      <a:ln>
                        <a:noFill/>
                      </a:ln>
                    </p:spPr>
                  </p:pic>
                </p:oleObj>
              </mc:Fallback>
            </mc:AlternateContent>
          </a:graphicData>
        </a:graphic>
      </p:graphicFrame>
      <p:sp>
        <p:nvSpPr>
          <p:cNvPr id="15" name="Rectangle 14"/>
          <p:cNvSpPr/>
          <p:nvPr/>
        </p:nvSpPr>
        <p:spPr>
          <a:xfrm>
            <a:off x="1600200" y="1752600"/>
            <a:ext cx="5943600" cy="369332"/>
          </a:xfrm>
          <a:prstGeom prst="rect">
            <a:avLst/>
          </a:prstGeom>
        </p:spPr>
        <p:txBody>
          <a:bodyPr wrap="square">
            <a:spAutoFit/>
          </a:bodyPr>
          <a:lstStyle/>
          <a:p>
            <a:r>
              <a:rPr lang="en-US" dirty="0">
                <a:latin typeface="Arial"/>
                <a:ea typeface="Calibri"/>
                <a:cs typeface="Times New Roman"/>
              </a:rPr>
              <a:t>Would a hot tub that’s 60</a:t>
            </a:r>
            <a:r>
              <a:rPr lang="en-US" dirty="0">
                <a:latin typeface="Arial"/>
                <a:ea typeface="Calibri"/>
              </a:rPr>
              <a:t>º</a:t>
            </a:r>
            <a:r>
              <a:rPr lang="en-US" dirty="0">
                <a:latin typeface="Arial"/>
                <a:ea typeface="Calibri"/>
                <a:cs typeface="Times New Roman"/>
              </a:rPr>
              <a:t> Celsius be too hot or too cold?</a:t>
            </a:r>
            <a:endParaRPr lang="en-US" dirty="0"/>
          </a:p>
        </p:txBody>
      </p:sp>
      <p:graphicFrame>
        <p:nvGraphicFramePr>
          <p:cNvPr id="9" name="Object 8"/>
          <p:cNvGraphicFramePr>
            <a:graphicFrameLocks noChangeAspect="1"/>
          </p:cNvGraphicFramePr>
          <p:nvPr>
            <p:extLst/>
          </p:nvPr>
        </p:nvGraphicFramePr>
        <p:xfrm>
          <a:off x="3804443" y="2438400"/>
          <a:ext cx="1458913" cy="674687"/>
        </p:xfrm>
        <a:graphic>
          <a:graphicData uri="http://schemas.openxmlformats.org/presentationml/2006/ole">
            <mc:AlternateContent xmlns:mc="http://schemas.openxmlformats.org/markup-compatibility/2006">
              <mc:Choice xmlns:v="urn:schemas-microsoft-com:vml" Requires="v">
                <p:oleObj spid="_x0000_s1070155" name="Equation" r:id="rId6" imgW="850680" imgH="393480" progId="Equation.DSMT4">
                  <p:embed/>
                </p:oleObj>
              </mc:Choice>
              <mc:Fallback>
                <p:oleObj name="Equation" r:id="rId6" imgW="850680" imgH="393480" progId="Equation.DSMT4">
                  <p:embed/>
                  <p:pic>
                    <p:nvPicPr>
                      <p:cNvPr id="0" name=""/>
                      <p:cNvPicPr>
                        <a:picLocks noChangeAspect="1" noChangeArrowheads="1"/>
                      </p:cNvPicPr>
                      <p:nvPr/>
                    </p:nvPicPr>
                    <p:blipFill>
                      <a:blip r:embed="rId5"/>
                      <a:srcRect/>
                      <a:stretch>
                        <a:fillRect/>
                      </a:stretch>
                    </p:blipFill>
                    <p:spPr bwMode="auto">
                      <a:xfrm>
                        <a:off x="3804443" y="2438400"/>
                        <a:ext cx="1458913" cy="674687"/>
                      </a:xfrm>
                      <a:prstGeom prst="rect">
                        <a:avLst/>
                      </a:prstGeom>
                      <a:noFill/>
                      <a:ln>
                        <a:noFill/>
                      </a:ln>
                    </p:spPr>
                  </p:pic>
                </p:oleObj>
              </mc:Fallback>
            </mc:AlternateContent>
          </a:graphicData>
        </a:graphic>
      </p:graphicFrame>
      <p:graphicFrame>
        <p:nvGraphicFramePr>
          <p:cNvPr id="10" name="Object 9"/>
          <p:cNvGraphicFramePr>
            <a:graphicFrameLocks noChangeAspect="1"/>
          </p:cNvGraphicFramePr>
          <p:nvPr>
            <p:extLst/>
          </p:nvPr>
        </p:nvGraphicFramePr>
        <p:xfrm>
          <a:off x="3689350" y="3276600"/>
          <a:ext cx="1763713" cy="674688"/>
        </p:xfrm>
        <a:graphic>
          <a:graphicData uri="http://schemas.openxmlformats.org/presentationml/2006/ole">
            <mc:AlternateContent xmlns:mc="http://schemas.openxmlformats.org/markup-compatibility/2006">
              <mc:Choice xmlns:v="urn:schemas-microsoft-com:vml" Requires="v">
                <p:oleObj spid="_x0000_s1070156" name="Equation" r:id="rId7" imgW="1028520" imgH="393480" progId="Equation.DSMT4">
                  <p:embed/>
                </p:oleObj>
              </mc:Choice>
              <mc:Fallback>
                <p:oleObj name="Equation" r:id="rId7" imgW="1028520" imgH="393480" progId="Equation.DSMT4">
                  <p:embed/>
                  <p:pic>
                    <p:nvPicPr>
                      <p:cNvPr id="0" name=""/>
                      <p:cNvPicPr>
                        <a:picLocks noChangeAspect="1" noChangeArrowheads="1"/>
                      </p:cNvPicPr>
                      <p:nvPr/>
                    </p:nvPicPr>
                    <p:blipFill>
                      <a:blip r:embed="rId8"/>
                      <a:srcRect/>
                      <a:stretch>
                        <a:fillRect/>
                      </a:stretch>
                    </p:blipFill>
                    <p:spPr bwMode="auto">
                      <a:xfrm>
                        <a:off x="3689350" y="3276600"/>
                        <a:ext cx="1763713" cy="674688"/>
                      </a:xfrm>
                      <a:prstGeom prst="rect">
                        <a:avLst/>
                      </a:prstGeom>
                      <a:noFill/>
                      <a:ln>
                        <a:noFill/>
                      </a:ln>
                    </p:spPr>
                  </p:pic>
                </p:oleObj>
              </mc:Fallback>
            </mc:AlternateContent>
          </a:graphicData>
        </a:graphic>
      </p:graphicFrame>
      <p:graphicFrame>
        <p:nvGraphicFramePr>
          <p:cNvPr id="11" name="Object 10"/>
          <p:cNvGraphicFramePr>
            <a:graphicFrameLocks noChangeAspect="1"/>
          </p:cNvGraphicFramePr>
          <p:nvPr>
            <p:extLst/>
          </p:nvPr>
        </p:nvGraphicFramePr>
        <p:xfrm>
          <a:off x="3831431" y="4191000"/>
          <a:ext cx="1481137" cy="304800"/>
        </p:xfrm>
        <a:graphic>
          <a:graphicData uri="http://schemas.openxmlformats.org/presentationml/2006/ole">
            <mc:AlternateContent xmlns:mc="http://schemas.openxmlformats.org/markup-compatibility/2006">
              <mc:Choice xmlns:v="urn:schemas-microsoft-com:vml" Requires="v">
                <p:oleObj spid="_x0000_s1070157" name="Equation" r:id="rId9" imgW="863280" imgH="177480" progId="Equation.DSMT4">
                  <p:embed/>
                </p:oleObj>
              </mc:Choice>
              <mc:Fallback>
                <p:oleObj name="Equation" r:id="rId9" imgW="863280" imgH="177480" progId="Equation.DSMT4">
                  <p:embed/>
                  <p:pic>
                    <p:nvPicPr>
                      <p:cNvPr id="0" name=""/>
                      <p:cNvPicPr>
                        <a:picLocks noChangeAspect="1" noChangeArrowheads="1"/>
                      </p:cNvPicPr>
                      <p:nvPr/>
                    </p:nvPicPr>
                    <p:blipFill>
                      <a:blip r:embed="rId10"/>
                      <a:srcRect/>
                      <a:stretch>
                        <a:fillRect/>
                      </a:stretch>
                    </p:blipFill>
                    <p:spPr bwMode="auto">
                      <a:xfrm>
                        <a:off x="3831431" y="4191000"/>
                        <a:ext cx="1481137" cy="304800"/>
                      </a:xfrm>
                      <a:prstGeom prst="rect">
                        <a:avLst/>
                      </a:prstGeom>
                      <a:noFill/>
                      <a:ln>
                        <a:noFill/>
                      </a:ln>
                    </p:spPr>
                  </p:pic>
                </p:oleObj>
              </mc:Fallback>
            </mc:AlternateContent>
          </a:graphicData>
        </a:graphic>
      </p:graphicFrame>
      <p:graphicFrame>
        <p:nvGraphicFramePr>
          <p:cNvPr id="12" name="Object 11"/>
          <p:cNvGraphicFramePr>
            <a:graphicFrameLocks noChangeAspect="1"/>
          </p:cNvGraphicFramePr>
          <p:nvPr>
            <p:extLst/>
          </p:nvPr>
        </p:nvGraphicFramePr>
        <p:xfrm>
          <a:off x="4054475" y="4724400"/>
          <a:ext cx="958850" cy="304800"/>
        </p:xfrm>
        <a:graphic>
          <a:graphicData uri="http://schemas.openxmlformats.org/presentationml/2006/ole">
            <mc:AlternateContent xmlns:mc="http://schemas.openxmlformats.org/markup-compatibility/2006">
              <mc:Choice xmlns:v="urn:schemas-microsoft-com:vml" Requires="v">
                <p:oleObj spid="_x0000_s1070158" name="Equation" r:id="rId11" imgW="558720" imgH="177480" progId="Equation.DSMT4">
                  <p:embed/>
                </p:oleObj>
              </mc:Choice>
              <mc:Fallback>
                <p:oleObj name="Equation" r:id="rId11" imgW="558720" imgH="177480" progId="Equation.DSMT4">
                  <p:embed/>
                  <p:pic>
                    <p:nvPicPr>
                      <p:cNvPr id="0" name=""/>
                      <p:cNvPicPr>
                        <a:picLocks noChangeAspect="1" noChangeArrowheads="1"/>
                      </p:cNvPicPr>
                      <p:nvPr/>
                    </p:nvPicPr>
                    <p:blipFill>
                      <a:blip r:embed="rId12"/>
                      <a:srcRect/>
                      <a:stretch>
                        <a:fillRect/>
                      </a:stretch>
                    </p:blipFill>
                    <p:spPr bwMode="auto">
                      <a:xfrm>
                        <a:off x="4054475" y="4724400"/>
                        <a:ext cx="958850" cy="304800"/>
                      </a:xfrm>
                      <a:prstGeom prst="rect">
                        <a:avLst/>
                      </a:prstGeom>
                      <a:noFill/>
                      <a:ln>
                        <a:noFill/>
                      </a:ln>
                    </p:spPr>
                  </p:pic>
                </p:oleObj>
              </mc:Fallback>
            </mc:AlternateContent>
          </a:graphicData>
        </a:graphic>
      </p:graphicFrame>
      <p:sp>
        <p:nvSpPr>
          <p:cNvPr id="14" name="Rectangle 13"/>
          <p:cNvSpPr/>
          <p:nvPr/>
        </p:nvSpPr>
        <p:spPr>
          <a:xfrm>
            <a:off x="1828800" y="5257800"/>
            <a:ext cx="5486400" cy="369332"/>
          </a:xfrm>
          <a:prstGeom prst="rect">
            <a:avLst/>
          </a:prstGeom>
        </p:spPr>
        <p:txBody>
          <a:bodyPr wrap="square">
            <a:spAutoFit/>
          </a:bodyPr>
          <a:lstStyle/>
          <a:p>
            <a:pPr algn="ctr"/>
            <a:r>
              <a:rPr lang="en-US" dirty="0" smtClean="0">
                <a:latin typeface="Arial"/>
                <a:ea typeface="Calibri"/>
                <a:cs typeface="Times New Roman"/>
              </a:rPr>
              <a:t>At 140° Fahrenheit it would be too hot.</a:t>
            </a:r>
            <a:endParaRPr lang="en-US" dirty="0"/>
          </a:p>
        </p:txBody>
      </p:sp>
      <p:graphicFrame>
        <p:nvGraphicFramePr>
          <p:cNvPr id="16" name="Object 15"/>
          <p:cNvGraphicFramePr>
            <a:graphicFrameLocks noChangeAspect="1"/>
          </p:cNvGraphicFramePr>
          <p:nvPr>
            <p:extLst/>
          </p:nvPr>
        </p:nvGraphicFramePr>
        <p:xfrm>
          <a:off x="5562600" y="741363"/>
          <a:ext cx="1655763" cy="739775"/>
        </p:xfrm>
        <a:graphic>
          <a:graphicData uri="http://schemas.openxmlformats.org/presentationml/2006/ole">
            <mc:AlternateContent xmlns:mc="http://schemas.openxmlformats.org/markup-compatibility/2006">
              <mc:Choice xmlns:v="urn:schemas-microsoft-com:vml" Requires="v">
                <p:oleObj spid="_x0000_s1070159" name="Equation" r:id="rId13" imgW="965160" imgH="431640" progId="Equation.DSMT4">
                  <p:embed/>
                </p:oleObj>
              </mc:Choice>
              <mc:Fallback>
                <p:oleObj name="Equation" r:id="rId13" imgW="965160" imgH="431640" progId="Equation.DSMT4">
                  <p:embed/>
                  <p:pic>
                    <p:nvPicPr>
                      <p:cNvPr id="0" name=""/>
                      <p:cNvPicPr>
                        <a:picLocks noChangeAspect="1" noChangeArrowheads="1"/>
                      </p:cNvPicPr>
                      <p:nvPr/>
                    </p:nvPicPr>
                    <p:blipFill>
                      <a:blip r:embed="rId14"/>
                      <a:srcRect/>
                      <a:stretch>
                        <a:fillRect/>
                      </a:stretch>
                    </p:blipFill>
                    <p:spPr bwMode="auto">
                      <a:xfrm>
                        <a:off x="5562600" y="741363"/>
                        <a:ext cx="1655763" cy="73977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818096248"/>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838200" y="152400"/>
            <a:ext cx="7391400" cy="461665"/>
          </a:xfrm>
          <a:prstGeom prst="rect">
            <a:avLst/>
          </a:prstGeom>
        </p:spPr>
        <p:txBody>
          <a:bodyPr wrap="square">
            <a:spAutoFit/>
          </a:bodyPr>
          <a:lstStyle/>
          <a:p>
            <a:pPr algn="ctr"/>
            <a:r>
              <a:rPr lang="en-US" sz="2400" dirty="0" smtClean="0">
                <a:latin typeface="Arial" pitchFamily="34" charset="0"/>
                <a:cs typeface="Arial" pitchFamily="34" charset="0"/>
              </a:rPr>
              <a:t>Temperature</a:t>
            </a:r>
          </a:p>
        </p:txBody>
      </p:sp>
      <p:sp>
        <p:nvSpPr>
          <p:cNvPr id="15" name="Rectangle 14"/>
          <p:cNvSpPr/>
          <p:nvPr/>
        </p:nvSpPr>
        <p:spPr>
          <a:xfrm>
            <a:off x="1371600" y="1524000"/>
            <a:ext cx="6248400" cy="923330"/>
          </a:xfrm>
          <a:prstGeom prst="rect">
            <a:avLst/>
          </a:prstGeom>
        </p:spPr>
        <p:txBody>
          <a:bodyPr wrap="square">
            <a:spAutoFit/>
          </a:bodyPr>
          <a:lstStyle/>
          <a:p>
            <a:r>
              <a:rPr lang="en-US" dirty="0">
                <a:latin typeface="Arial"/>
                <a:ea typeface="Calibri"/>
                <a:cs typeface="Times New Roman"/>
              </a:rPr>
              <a:t>A passenger from Canada says they prefer the temperature in your car to be around 20 degrees.  To accommodate their needs what Fahrenheit temperature should you use?</a:t>
            </a:r>
            <a:endParaRPr lang="en-US" dirty="0"/>
          </a:p>
        </p:txBody>
      </p:sp>
      <p:graphicFrame>
        <p:nvGraphicFramePr>
          <p:cNvPr id="9" name="Object 8"/>
          <p:cNvGraphicFramePr>
            <a:graphicFrameLocks noChangeAspect="1"/>
          </p:cNvGraphicFramePr>
          <p:nvPr>
            <p:extLst/>
          </p:nvPr>
        </p:nvGraphicFramePr>
        <p:xfrm>
          <a:off x="3665105" y="3428999"/>
          <a:ext cx="1763713" cy="674688"/>
        </p:xfrm>
        <a:graphic>
          <a:graphicData uri="http://schemas.openxmlformats.org/presentationml/2006/ole">
            <mc:AlternateContent xmlns:mc="http://schemas.openxmlformats.org/markup-compatibility/2006">
              <mc:Choice xmlns:v="urn:schemas-microsoft-com:vml" Requires="v">
                <p:oleObj spid="_x0000_s1071190" name="Equation" r:id="rId4" imgW="1028520" imgH="393480" progId="Equation.DSMT4">
                  <p:embed/>
                </p:oleObj>
              </mc:Choice>
              <mc:Fallback>
                <p:oleObj name="Equation" r:id="rId4" imgW="1028520" imgH="393480" progId="Equation.DSMT4">
                  <p:embed/>
                  <p:pic>
                    <p:nvPicPr>
                      <p:cNvPr id="0" name=""/>
                      <p:cNvPicPr>
                        <a:picLocks noChangeAspect="1" noChangeArrowheads="1"/>
                      </p:cNvPicPr>
                      <p:nvPr/>
                    </p:nvPicPr>
                    <p:blipFill>
                      <a:blip r:embed="rId5"/>
                      <a:srcRect/>
                      <a:stretch>
                        <a:fillRect/>
                      </a:stretch>
                    </p:blipFill>
                    <p:spPr bwMode="auto">
                      <a:xfrm>
                        <a:off x="3665105" y="3428999"/>
                        <a:ext cx="1763713" cy="674688"/>
                      </a:xfrm>
                      <a:prstGeom prst="rect">
                        <a:avLst/>
                      </a:prstGeom>
                      <a:noFill/>
                      <a:ln>
                        <a:noFill/>
                      </a:ln>
                    </p:spPr>
                  </p:pic>
                </p:oleObj>
              </mc:Fallback>
            </mc:AlternateContent>
          </a:graphicData>
        </a:graphic>
      </p:graphicFrame>
      <p:graphicFrame>
        <p:nvGraphicFramePr>
          <p:cNvPr id="10" name="Object 9"/>
          <p:cNvGraphicFramePr>
            <a:graphicFrameLocks noChangeAspect="1"/>
          </p:cNvGraphicFramePr>
          <p:nvPr>
            <p:extLst/>
          </p:nvPr>
        </p:nvGraphicFramePr>
        <p:xfrm>
          <a:off x="3787343" y="4276725"/>
          <a:ext cx="1593850" cy="436562"/>
        </p:xfrm>
        <a:graphic>
          <a:graphicData uri="http://schemas.openxmlformats.org/presentationml/2006/ole">
            <mc:AlternateContent xmlns:mc="http://schemas.openxmlformats.org/markup-compatibility/2006">
              <mc:Choice xmlns:v="urn:schemas-microsoft-com:vml" Requires="v">
                <p:oleObj spid="_x0000_s1071191" name="Equation" r:id="rId6" imgW="927000" imgH="253800" progId="Equation.DSMT4">
                  <p:embed/>
                </p:oleObj>
              </mc:Choice>
              <mc:Fallback>
                <p:oleObj name="Equation" r:id="rId6" imgW="927000" imgH="253800" progId="Equation.DSMT4">
                  <p:embed/>
                  <p:pic>
                    <p:nvPicPr>
                      <p:cNvPr id="0" name=""/>
                      <p:cNvPicPr>
                        <a:picLocks noChangeAspect="1" noChangeArrowheads="1"/>
                      </p:cNvPicPr>
                      <p:nvPr/>
                    </p:nvPicPr>
                    <p:blipFill>
                      <a:blip r:embed="rId7"/>
                      <a:srcRect/>
                      <a:stretch>
                        <a:fillRect/>
                      </a:stretch>
                    </p:blipFill>
                    <p:spPr bwMode="auto">
                      <a:xfrm>
                        <a:off x="3787343" y="4276725"/>
                        <a:ext cx="1593850" cy="436562"/>
                      </a:xfrm>
                      <a:prstGeom prst="rect">
                        <a:avLst/>
                      </a:prstGeom>
                      <a:noFill/>
                      <a:ln>
                        <a:noFill/>
                      </a:ln>
                    </p:spPr>
                  </p:pic>
                </p:oleObj>
              </mc:Fallback>
            </mc:AlternateContent>
          </a:graphicData>
        </a:graphic>
      </p:graphicFrame>
      <p:graphicFrame>
        <p:nvGraphicFramePr>
          <p:cNvPr id="11" name="Object 10"/>
          <p:cNvGraphicFramePr>
            <a:graphicFrameLocks noChangeAspect="1"/>
          </p:cNvGraphicFramePr>
          <p:nvPr>
            <p:extLst/>
          </p:nvPr>
        </p:nvGraphicFramePr>
        <p:xfrm>
          <a:off x="3873067" y="4865687"/>
          <a:ext cx="1349375" cy="304800"/>
        </p:xfrm>
        <a:graphic>
          <a:graphicData uri="http://schemas.openxmlformats.org/presentationml/2006/ole">
            <mc:AlternateContent xmlns:mc="http://schemas.openxmlformats.org/markup-compatibility/2006">
              <mc:Choice xmlns:v="urn:schemas-microsoft-com:vml" Requires="v">
                <p:oleObj spid="_x0000_s1071192" name="Equation" r:id="rId8" imgW="787320" imgH="177480" progId="Equation.DSMT4">
                  <p:embed/>
                </p:oleObj>
              </mc:Choice>
              <mc:Fallback>
                <p:oleObj name="Equation" r:id="rId8" imgW="787320" imgH="177480" progId="Equation.DSMT4">
                  <p:embed/>
                  <p:pic>
                    <p:nvPicPr>
                      <p:cNvPr id="0" name=""/>
                      <p:cNvPicPr>
                        <a:picLocks noChangeAspect="1" noChangeArrowheads="1"/>
                      </p:cNvPicPr>
                      <p:nvPr/>
                    </p:nvPicPr>
                    <p:blipFill>
                      <a:blip r:embed="rId9"/>
                      <a:srcRect/>
                      <a:stretch>
                        <a:fillRect/>
                      </a:stretch>
                    </p:blipFill>
                    <p:spPr bwMode="auto">
                      <a:xfrm>
                        <a:off x="3873067" y="4865687"/>
                        <a:ext cx="1349375" cy="304800"/>
                      </a:xfrm>
                      <a:prstGeom prst="rect">
                        <a:avLst/>
                      </a:prstGeom>
                      <a:noFill/>
                      <a:ln>
                        <a:noFill/>
                      </a:ln>
                    </p:spPr>
                  </p:pic>
                </p:oleObj>
              </mc:Fallback>
            </mc:AlternateContent>
          </a:graphicData>
        </a:graphic>
      </p:graphicFrame>
      <p:sp>
        <p:nvSpPr>
          <p:cNvPr id="14" name="Rectangle 13"/>
          <p:cNvSpPr/>
          <p:nvPr/>
        </p:nvSpPr>
        <p:spPr>
          <a:xfrm>
            <a:off x="1842655" y="5791200"/>
            <a:ext cx="5410200" cy="369332"/>
          </a:xfrm>
          <a:prstGeom prst="rect">
            <a:avLst/>
          </a:prstGeom>
        </p:spPr>
        <p:txBody>
          <a:bodyPr wrap="square">
            <a:spAutoFit/>
          </a:bodyPr>
          <a:lstStyle/>
          <a:p>
            <a:pPr algn="ctr"/>
            <a:r>
              <a:rPr lang="en-US" dirty="0" smtClean="0">
                <a:latin typeface="Arial"/>
                <a:ea typeface="Calibri"/>
                <a:cs typeface="Times New Roman"/>
              </a:rPr>
              <a:t>You should set the temperature at 68° Fahrenheit.</a:t>
            </a:r>
            <a:endParaRPr lang="en-US" dirty="0"/>
          </a:p>
        </p:txBody>
      </p:sp>
      <p:graphicFrame>
        <p:nvGraphicFramePr>
          <p:cNvPr id="19" name="Object 18"/>
          <p:cNvGraphicFramePr>
            <a:graphicFrameLocks noChangeAspect="1"/>
          </p:cNvGraphicFramePr>
          <p:nvPr>
            <p:extLst/>
          </p:nvPr>
        </p:nvGraphicFramePr>
        <p:xfrm>
          <a:off x="4204855" y="5322887"/>
          <a:ext cx="827088" cy="304800"/>
        </p:xfrm>
        <a:graphic>
          <a:graphicData uri="http://schemas.openxmlformats.org/presentationml/2006/ole">
            <mc:AlternateContent xmlns:mc="http://schemas.openxmlformats.org/markup-compatibility/2006">
              <mc:Choice xmlns:v="urn:schemas-microsoft-com:vml" Requires="v">
                <p:oleObj spid="_x0000_s1071193" name="Equation" r:id="rId10" imgW="482400" imgH="177480" progId="Equation.DSMT4">
                  <p:embed/>
                </p:oleObj>
              </mc:Choice>
              <mc:Fallback>
                <p:oleObj name="Equation" r:id="rId10" imgW="482400" imgH="177480" progId="Equation.DSMT4">
                  <p:embed/>
                  <p:pic>
                    <p:nvPicPr>
                      <p:cNvPr id="0" name=""/>
                      <p:cNvPicPr>
                        <a:picLocks noChangeAspect="1" noChangeArrowheads="1"/>
                      </p:cNvPicPr>
                      <p:nvPr/>
                    </p:nvPicPr>
                    <p:blipFill>
                      <a:blip r:embed="rId11"/>
                      <a:srcRect/>
                      <a:stretch>
                        <a:fillRect/>
                      </a:stretch>
                    </p:blipFill>
                    <p:spPr bwMode="auto">
                      <a:xfrm>
                        <a:off x="4204855" y="5322887"/>
                        <a:ext cx="827088" cy="304800"/>
                      </a:xfrm>
                      <a:prstGeom prst="rect">
                        <a:avLst/>
                      </a:prstGeom>
                      <a:noFill/>
                      <a:ln>
                        <a:noFill/>
                      </a:ln>
                    </p:spPr>
                  </p:pic>
                </p:oleObj>
              </mc:Fallback>
            </mc:AlternateContent>
          </a:graphicData>
        </a:graphic>
      </p:graphicFrame>
      <p:graphicFrame>
        <p:nvGraphicFramePr>
          <p:cNvPr id="16" name="Object 15"/>
          <p:cNvGraphicFramePr>
            <a:graphicFrameLocks noChangeAspect="1"/>
          </p:cNvGraphicFramePr>
          <p:nvPr>
            <p:extLst/>
          </p:nvPr>
        </p:nvGraphicFramePr>
        <p:xfrm>
          <a:off x="3804443" y="2667000"/>
          <a:ext cx="1458913" cy="674687"/>
        </p:xfrm>
        <a:graphic>
          <a:graphicData uri="http://schemas.openxmlformats.org/presentationml/2006/ole">
            <mc:AlternateContent xmlns:mc="http://schemas.openxmlformats.org/markup-compatibility/2006">
              <mc:Choice xmlns:v="urn:schemas-microsoft-com:vml" Requires="v">
                <p:oleObj spid="_x0000_s1071194" name="Equation" r:id="rId12" imgW="850680" imgH="393480" progId="Equation.DSMT4">
                  <p:embed/>
                </p:oleObj>
              </mc:Choice>
              <mc:Fallback>
                <p:oleObj name="Equation" r:id="rId12" imgW="850680" imgH="393480" progId="Equation.DSMT4">
                  <p:embed/>
                  <p:pic>
                    <p:nvPicPr>
                      <p:cNvPr id="0" name=""/>
                      <p:cNvPicPr>
                        <a:picLocks noChangeAspect="1" noChangeArrowheads="1"/>
                      </p:cNvPicPr>
                      <p:nvPr/>
                    </p:nvPicPr>
                    <p:blipFill>
                      <a:blip r:embed="rId13"/>
                      <a:srcRect/>
                      <a:stretch>
                        <a:fillRect/>
                      </a:stretch>
                    </p:blipFill>
                    <p:spPr bwMode="auto">
                      <a:xfrm>
                        <a:off x="3804443" y="2667000"/>
                        <a:ext cx="1458913" cy="674687"/>
                      </a:xfrm>
                      <a:prstGeom prst="rect">
                        <a:avLst/>
                      </a:prstGeom>
                      <a:noFill/>
                      <a:ln>
                        <a:noFill/>
                      </a:ln>
                    </p:spPr>
                  </p:pic>
                </p:oleObj>
              </mc:Fallback>
            </mc:AlternateContent>
          </a:graphicData>
        </a:graphic>
      </p:graphicFrame>
      <p:graphicFrame>
        <p:nvGraphicFramePr>
          <p:cNvPr id="3" name="Object 2"/>
          <p:cNvGraphicFramePr>
            <a:graphicFrameLocks noChangeAspect="1"/>
          </p:cNvGraphicFramePr>
          <p:nvPr>
            <p:extLst/>
          </p:nvPr>
        </p:nvGraphicFramePr>
        <p:xfrm>
          <a:off x="2133600" y="762000"/>
          <a:ext cx="1458913" cy="674688"/>
        </p:xfrm>
        <a:graphic>
          <a:graphicData uri="http://schemas.openxmlformats.org/presentationml/2006/ole">
            <mc:AlternateContent xmlns:mc="http://schemas.openxmlformats.org/markup-compatibility/2006">
              <mc:Choice xmlns:v="urn:schemas-microsoft-com:vml" Requires="v">
                <p:oleObj spid="_x0000_s1071195" name="Equation" r:id="rId14" imgW="850680" imgH="393480" progId="Equation.DSMT4">
                  <p:embed/>
                </p:oleObj>
              </mc:Choice>
              <mc:Fallback>
                <p:oleObj name="Equation" r:id="rId14" imgW="850680" imgH="39348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762000"/>
                        <a:ext cx="1458913" cy="67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nvPr>
        </p:nvGraphicFramePr>
        <p:xfrm>
          <a:off x="5562600" y="741363"/>
          <a:ext cx="1655763" cy="739775"/>
        </p:xfrm>
        <a:graphic>
          <a:graphicData uri="http://schemas.openxmlformats.org/presentationml/2006/ole">
            <mc:AlternateContent xmlns:mc="http://schemas.openxmlformats.org/markup-compatibility/2006">
              <mc:Choice xmlns:v="urn:schemas-microsoft-com:vml" Requires="v">
                <p:oleObj spid="_x0000_s1071196" name="Equation" r:id="rId16" imgW="965160" imgH="431640" progId="Equation.DSMT4">
                  <p:embed/>
                </p:oleObj>
              </mc:Choice>
              <mc:Fallback>
                <p:oleObj name="Equation" r:id="rId16" imgW="965160" imgH="43164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62600" y="741363"/>
                        <a:ext cx="165576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12100540"/>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838200" y="152400"/>
            <a:ext cx="7391400" cy="461665"/>
          </a:xfrm>
          <a:prstGeom prst="rect">
            <a:avLst/>
          </a:prstGeom>
        </p:spPr>
        <p:txBody>
          <a:bodyPr wrap="square">
            <a:spAutoFit/>
          </a:bodyPr>
          <a:lstStyle/>
          <a:p>
            <a:pPr algn="ctr"/>
            <a:r>
              <a:rPr lang="en-US" sz="2400" dirty="0" smtClean="0">
                <a:latin typeface="Arial" pitchFamily="34" charset="0"/>
                <a:cs typeface="Arial" pitchFamily="34" charset="0"/>
              </a:rPr>
              <a:t>Temperature</a:t>
            </a:r>
          </a:p>
        </p:txBody>
      </p:sp>
      <p:sp>
        <p:nvSpPr>
          <p:cNvPr id="15" name="Rectangle 14"/>
          <p:cNvSpPr/>
          <p:nvPr/>
        </p:nvSpPr>
        <p:spPr>
          <a:xfrm>
            <a:off x="1676400" y="1515070"/>
            <a:ext cx="5867400" cy="923330"/>
          </a:xfrm>
          <a:prstGeom prst="rect">
            <a:avLst/>
          </a:prstGeom>
        </p:spPr>
        <p:txBody>
          <a:bodyPr wrap="square">
            <a:spAutoFit/>
          </a:bodyPr>
          <a:lstStyle/>
          <a:p>
            <a:r>
              <a:rPr lang="en-US" dirty="0">
                <a:latin typeface="Arial"/>
                <a:ea typeface="Calibri"/>
                <a:cs typeface="Times New Roman"/>
              </a:rPr>
              <a:t>On a trip to Europe you plan to cook a dish for your relatives. What Celsius temperature should you use if you need to set the oven to 350</a:t>
            </a:r>
            <a:r>
              <a:rPr lang="en-US" dirty="0">
                <a:latin typeface="Arial"/>
                <a:ea typeface="Calibri"/>
              </a:rPr>
              <a:t>º</a:t>
            </a:r>
            <a:r>
              <a:rPr lang="en-US" dirty="0">
                <a:latin typeface="Arial"/>
                <a:ea typeface="Calibri"/>
                <a:cs typeface="Times New Roman"/>
              </a:rPr>
              <a:t> </a:t>
            </a:r>
            <a:r>
              <a:rPr lang="en-US" dirty="0" smtClean="0">
                <a:latin typeface="Arial"/>
                <a:ea typeface="Calibri"/>
                <a:cs typeface="Times New Roman"/>
              </a:rPr>
              <a:t>Fahrenheit?</a:t>
            </a:r>
            <a:endParaRPr lang="en-US" dirty="0"/>
          </a:p>
        </p:txBody>
      </p:sp>
      <p:graphicFrame>
        <p:nvGraphicFramePr>
          <p:cNvPr id="9" name="Object 8"/>
          <p:cNvGraphicFramePr>
            <a:graphicFrameLocks noChangeAspect="1"/>
          </p:cNvGraphicFramePr>
          <p:nvPr>
            <p:extLst/>
          </p:nvPr>
        </p:nvGraphicFramePr>
        <p:xfrm>
          <a:off x="2057400" y="2667000"/>
          <a:ext cx="1654175" cy="739775"/>
        </p:xfrm>
        <a:graphic>
          <a:graphicData uri="http://schemas.openxmlformats.org/presentationml/2006/ole">
            <mc:AlternateContent xmlns:mc="http://schemas.openxmlformats.org/markup-compatibility/2006">
              <mc:Choice xmlns:v="urn:schemas-microsoft-com:vml" Requires="v">
                <p:oleObj spid="_x0000_s1072214" name="Equation" r:id="rId4" imgW="965160" imgH="431640" progId="Equation.DSMT4">
                  <p:embed/>
                </p:oleObj>
              </mc:Choice>
              <mc:Fallback>
                <p:oleObj name="Equation" r:id="rId4" imgW="965160" imgH="431640" progId="Equation.DSMT4">
                  <p:embed/>
                  <p:pic>
                    <p:nvPicPr>
                      <p:cNvPr id="0" name=""/>
                      <p:cNvPicPr>
                        <a:picLocks noChangeAspect="1" noChangeArrowheads="1"/>
                      </p:cNvPicPr>
                      <p:nvPr/>
                    </p:nvPicPr>
                    <p:blipFill>
                      <a:blip r:embed="rId5"/>
                      <a:srcRect/>
                      <a:stretch>
                        <a:fillRect/>
                      </a:stretch>
                    </p:blipFill>
                    <p:spPr bwMode="auto">
                      <a:xfrm>
                        <a:off x="2057400" y="2667000"/>
                        <a:ext cx="1654175" cy="739775"/>
                      </a:xfrm>
                      <a:prstGeom prst="rect">
                        <a:avLst/>
                      </a:prstGeom>
                      <a:noFill/>
                      <a:ln>
                        <a:noFill/>
                      </a:ln>
                    </p:spPr>
                  </p:pic>
                </p:oleObj>
              </mc:Fallback>
            </mc:AlternateContent>
          </a:graphicData>
        </a:graphic>
      </p:graphicFrame>
      <p:graphicFrame>
        <p:nvGraphicFramePr>
          <p:cNvPr id="10" name="Object 9"/>
          <p:cNvGraphicFramePr>
            <a:graphicFrameLocks noChangeAspect="1"/>
          </p:cNvGraphicFramePr>
          <p:nvPr>
            <p:extLst/>
          </p:nvPr>
        </p:nvGraphicFramePr>
        <p:xfrm>
          <a:off x="1960562" y="3505200"/>
          <a:ext cx="1920875" cy="739775"/>
        </p:xfrm>
        <a:graphic>
          <a:graphicData uri="http://schemas.openxmlformats.org/presentationml/2006/ole">
            <mc:AlternateContent xmlns:mc="http://schemas.openxmlformats.org/markup-compatibility/2006">
              <mc:Choice xmlns:v="urn:schemas-microsoft-com:vml" Requires="v">
                <p:oleObj spid="_x0000_s1072215" name="Equation" r:id="rId6" imgW="1117440" imgH="431640" progId="Equation.DSMT4">
                  <p:embed/>
                </p:oleObj>
              </mc:Choice>
              <mc:Fallback>
                <p:oleObj name="Equation" r:id="rId6" imgW="1117440" imgH="431640" progId="Equation.DSMT4">
                  <p:embed/>
                  <p:pic>
                    <p:nvPicPr>
                      <p:cNvPr id="0" name=""/>
                      <p:cNvPicPr>
                        <a:picLocks noChangeAspect="1" noChangeArrowheads="1"/>
                      </p:cNvPicPr>
                      <p:nvPr/>
                    </p:nvPicPr>
                    <p:blipFill>
                      <a:blip r:embed="rId7"/>
                      <a:srcRect/>
                      <a:stretch>
                        <a:fillRect/>
                      </a:stretch>
                    </p:blipFill>
                    <p:spPr bwMode="auto">
                      <a:xfrm>
                        <a:off x="1960562" y="3505200"/>
                        <a:ext cx="1920875" cy="739775"/>
                      </a:xfrm>
                      <a:prstGeom prst="rect">
                        <a:avLst/>
                      </a:prstGeom>
                      <a:noFill/>
                      <a:ln>
                        <a:noFill/>
                      </a:ln>
                    </p:spPr>
                  </p:pic>
                </p:oleObj>
              </mc:Fallback>
            </mc:AlternateContent>
          </a:graphicData>
        </a:graphic>
      </p:graphicFrame>
      <p:graphicFrame>
        <p:nvGraphicFramePr>
          <p:cNvPr id="11" name="Object 10"/>
          <p:cNvGraphicFramePr>
            <a:graphicFrameLocks noChangeAspect="1"/>
          </p:cNvGraphicFramePr>
          <p:nvPr>
            <p:extLst/>
          </p:nvPr>
        </p:nvGraphicFramePr>
        <p:xfrm>
          <a:off x="2224087" y="4354513"/>
          <a:ext cx="1393825" cy="739775"/>
        </p:xfrm>
        <a:graphic>
          <a:graphicData uri="http://schemas.openxmlformats.org/presentationml/2006/ole">
            <mc:AlternateContent xmlns:mc="http://schemas.openxmlformats.org/markup-compatibility/2006">
              <mc:Choice xmlns:v="urn:schemas-microsoft-com:vml" Requires="v">
                <p:oleObj spid="_x0000_s1072216" name="Equation" r:id="rId8" imgW="812520" imgH="431640" progId="Equation.DSMT4">
                  <p:embed/>
                </p:oleObj>
              </mc:Choice>
              <mc:Fallback>
                <p:oleObj name="Equation" r:id="rId8" imgW="812520" imgH="431640" progId="Equation.DSMT4">
                  <p:embed/>
                  <p:pic>
                    <p:nvPicPr>
                      <p:cNvPr id="0" name=""/>
                      <p:cNvPicPr>
                        <a:picLocks noChangeAspect="1" noChangeArrowheads="1"/>
                      </p:cNvPicPr>
                      <p:nvPr/>
                    </p:nvPicPr>
                    <p:blipFill>
                      <a:blip r:embed="rId9"/>
                      <a:srcRect/>
                      <a:stretch>
                        <a:fillRect/>
                      </a:stretch>
                    </p:blipFill>
                    <p:spPr bwMode="auto">
                      <a:xfrm>
                        <a:off x="2224087" y="4354513"/>
                        <a:ext cx="1393825" cy="739775"/>
                      </a:xfrm>
                      <a:prstGeom prst="rect">
                        <a:avLst/>
                      </a:prstGeom>
                      <a:noFill/>
                      <a:ln>
                        <a:noFill/>
                      </a:ln>
                    </p:spPr>
                  </p:pic>
                </p:oleObj>
              </mc:Fallback>
            </mc:AlternateContent>
          </a:graphicData>
        </a:graphic>
      </p:graphicFrame>
      <p:graphicFrame>
        <p:nvGraphicFramePr>
          <p:cNvPr id="12" name="Object 11"/>
          <p:cNvGraphicFramePr>
            <a:graphicFrameLocks noChangeAspect="1"/>
          </p:cNvGraphicFramePr>
          <p:nvPr>
            <p:extLst/>
          </p:nvPr>
        </p:nvGraphicFramePr>
        <p:xfrm>
          <a:off x="5208587" y="3003550"/>
          <a:ext cx="957263" cy="304800"/>
        </p:xfrm>
        <a:graphic>
          <a:graphicData uri="http://schemas.openxmlformats.org/presentationml/2006/ole">
            <mc:AlternateContent xmlns:mc="http://schemas.openxmlformats.org/markup-compatibility/2006">
              <mc:Choice xmlns:v="urn:schemas-microsoft-com:vml" Requires="v">
                <p:oleObj spid="_x0000_s1072217" name="Equation" r:id="rId10" imgW="558720" imgH="177480" progId="Equation.DSMT4">
                  <p:embed/>
                </p:oleObj>
              </mc:Choice>
              <mc:Fallback>
                <p:oleObj name="Equation" r:id="rId10" imgW="558720" imgH="177480" progId="Equation.DSMT4">
                  <p:embed/>
                  <p:pic>
                    <p:nvPicPr>
                      <p:cNvPr id="0" name=""/>
                      <p:cNvPicPr>
                        <a:picLocks noChangeAspect="1" noChangeArrowheads="1"/>
                      </p:cNvPicPr>
                      <p:nvPr/>
                    </p:nvPicPr>
                    <p:blipFill>
                      <a:blip r:embed="rId11"/>
                      <a:srcRect/>
                      <a:stretch>
                        <a:fillRect/>
                      </a:stretch>
                    </p:blipFill>
                    <p:spPr bwMode="auto">
                      <a:xfrm>
                        <a:off x="5208587" y="3003550"/>
                        <a:ext cx="957263" cy="304800"/>
                      </a:xfrm>
                      <a:prstGeom prst="rect">
                        <a:avLst/>
                      </a:prstGeom>
                      <a:noFill/>
                      <a:ln>
                        <a:noFill/>
                      </a:ln>
                    </p:spPr>
                  </p:pic>
                </p:oleObj>
              </mc:Fallback>
            </mc:AlternateContent>
          </a:graphicData>
        </a:graphic>
      </p:graphicFrame>
      <p:sp>
        <p:nvSpPr>
          <p:cNvPr id="14" name="Rectangle 13"/>
          <p:cNvSpPr/>
          <p:nvPr/>
        </p:nvSpPr>
        <p:spPr>
          <a:xfrm>
            <a:off x="4343400" y="3519187"/>
            <a:ext cx="3478214" cy="646331"/>
          </a:xfrm>
          <a:prstGeom prst="rect">
            <a:avLst/>
          </a:prstGeom>
        </p:spPr>
        <p:txBody>
          <a:bodyPr wrap="square">
            <a:spAutoFit/>
          </a:bodyPr>
          <a:lstStyle/>
          <a:p>
            <a:r>
              <a:rPr lang="en-US" dirty="0" smtClean="0">
                <a:latin typeface="Arial"/>
                <a:ea typeface="Calibri"/>
                <a:cs typeface="Times New Roman"/>
              </a:rPr>
              <a:t>You should set the temperature of the oven to 177° </a:t>
            </a:r>
            <a:r>
              <a:rPr lang="en-US" i="1" dirty="0" smtClean="0">
                <a:latin typeface="Arial"/>
                <a:ea typeface="Calibri"/>
                <a:cs typeface="Times New Roman"/>
              </a:rPr>
              <a:t>C</a:t>
            </a:r>
            <a:r>
              <a:rPr lang="en-US" dirty="0" smtClean="0">
                <a:latin typeface="Arial"/>
                <a:ea typeface="Calibri"/>
                <a:cs typeface="Times New Roman"/>
              </a:rPr>
              <a:t>.</a:t>
            </a:r>
            <a:endParaRPr lang="en-US" dirty="0"/>
          </a:p>
        </p:txBody>
      </p:sp>
      <p:graphicFrame>
        <p:nvGraphicFramePr>
          <p:cNvPr id="19" name="Object 18"/>
          <p:cNvGraphicFramePr>
            <a:graphicFrameLocks noChangeAspect="1"/>
          </p:cNvGraphicFramePr>
          <p:nvPr>
            <p:extLst/>
          </p:nvPr>
        </p:nvGraphicFramePr>
        <p:xfrm>
          <a:off x="2498725" y="5322888"/>
          <a:ext cx="1152525" cy="673100"/>
        </p:xfrm>
        <a:graphic>
          <a:graphicData uri="http://schemas.openxmlformats.org/presentationml/2006/ole">
            <mc:AlternateContent xmlns:mc="http://schemas.openxmlformats.org/markup-compatibility/2006">
              <mc:Choice xmlns:v="urn:schemas-microsoft-com:vml" Requires="v">
                <p:oleObj spid="_x0000_s1072218" name="Equation" r:id="rId12" imgW="672840" imgH="393480" progId="Equation.DSMT4">
                  <p:embed/>
                </p:oleObj>
              </mc:Choice>
              <mc:Fallback>
                <p:oleObj name="Equation" r:id="rId12" imgW="672840" imgH="393480" progId="Equation.DSMT4">
                  <p:embed/>
                  <p:pic>
                    <p:nvPicPr>
                      <p:cNvPr id="0" name=""/>
                      <p:cNvPicPr>
                        <a:picLocks noChangeAspect="1" noChangeArrowheads="1"/>
                      </p:cNvPicPr>
                      <p:nvPr/>
                    </p:nvPicPr>
                    <p:blipFill>
                      <a:blip r:embed="rId13"/>
                      <a:srcRect/>
                      <a:stretch>
                        <a:fillRect/>
                      </a:stretch>
                    </p:blipFill>
                    <p:spPr bwMode="auto">
                      <a:xfrm>
                        <a:off x="2498725" y="5322888"/>
                        <a:ext cx="1152525" cy="673100"/>
                      </a:xfrm>
                      <a:prstGeom prst="rect">
                        <a:avLst/>
                      </a:prstGeom>
                      <a:noFill/>
                      <a:ln>
                        <a:noFill/>
                      </a:ln>
                    </p:spPr>
                  </p:pic>
                </p:oleObj>
              </mc:Fallback>
            </mc:AlternateContent>
          </a:graphicData>
        </a:graphic>
      </p:graphicFrame>
      <p:graphicFrame>
        <p:nvGraphicFramePr>
          <p:cNvPr id="4" name="Object 3"/>
          <p:cNvGraphicFramePr>
            <a:graphicFrameLocks noChangeAspect="1"/>
          </p:cNvGraphicFramePr>
          <p:nvPr>
            <p:extLst/>
          </p:nvPr>
        </p:nvGraphicFramePr>
        <p:xfrm>
          <a:off x="2133600" y="762000"/>
          <a:ext cx="1458913" cy="674688"/>
        </p:xfrm>
        <a:graphic>
          <a:graphicData uri="http://schemas.openxmlformats.org/presentationml/2006/ole">
            <mc:AlternateContent xmlns:mc="http://schemas.openxmlformats.org/markup-compatibility/2006">
              <mc:Choice xmlns:v="urn:schemas-microsoft-com:vml" Requires="v">
                <p:oleObj spid="_x0000_s1072219" name="Equation" r:id="rId14" imgW="850680" imgH="393480" progId="Equation.DSMT4">
                  <p:embed/>
                </p:oleObj>
              </mc:Choice>
              <mc:Fallback>
                <p:oleObj name="Equation" r:id="rId14" imgW="850680" imgH="39348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762000"/>
                        <a:ext cx="1458913" cy="67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nvPr>
        </p:nvGraphicFramePr>
        <p:xfrm>
          <a:off x="5562600" y="741363"/>
          <a:ext cx="1655763" cy="739775"/>
        </p:xfrm>
        <a:graphic>
          <a:graphicData uri="http://schemas.openxmlformats.org/presentationml/2006/ole">
            <mc:AlternateContent xmlns:mc="http://schemas.openxmlformats.org/markup-compatibility/2006">
              <mc:Choice xmlns:v="urn:schemas-microsoft-com:vml" Requires="v">
                <p:oleObj spid="_x0000_s1072220" name="Equation" r:id="rId16" imgW="965160" imgH="431640" progId="Equation.DSMT4">
                  <p:embed/>
                </p:oleObj>
              </mc:Choice>
              <mc:Fallback>
                <p:oleObj name="Equation" r:id="rId16" imgW="965160" imgH="43164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562600" y="741363"/>
                        <a:ext cx="165576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741035598"/>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5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7" name="Rectangle 16"/>
          <p:cNvSpPr/>
          <p:nvPr/>
        </p:nvSpPr>
        <p:spPr>
          <a:xfrm>
            <a:off x="1600200" y="1676400"/>
            <a:ext cx="6019800" cy="3831818"/>
          </a:xfrm>
          <a:prstGeom prst="rect">
            <a:avLst/>
          </a:prstGeom>
        </p:spPr>
        <p:txBody>
          <a:bodyPr wrap="square">
            <a:spAutoFit/>
          </a:bodyPr>
          <a:lstStyle/>
          <a:p>
            <a:pPr>
              <a:spcBef>
                <a:spcPts val="1800"/>
              </a:spcBef>
            </a:pPr>
            <a:r>
              <a:rPr lang="en-US" dirty="0">
                <a:latin typeface="Arial"/>
                <a:ea typeface="Calibri"/>
                <a:cs typeface="Times New Roman"/>
              </a:rPr>
              <a:t>Before algebra it was often difficult to measure the </a:t>
            </a:r>
            <a:r>
              <a:rPr lang="en-US" dirty="0" smtClean="0">
                <a:latin typeface="Arial"/>
                <a:ea typeface="Calibri"/>
                <a:cs typeface="Times New Roman"/>
              </a:rPr>
              <a:t>distance of </a:t>
            </a:r>
            <a:r>
              <a:rPr lang="en-US" dirty="0">
                <a:latin typeface="Arial"/>
                <a:ea typeface="Calibri"/>
                <a:cs typeface="Times New Roman"/>
              </a:rPr>
              <a:t>the boundary of a circle (the </a:t>
            </a:r>
            <a:r>
              <a:rPr lang="en-US" b="1" dirty="0">
                <a:latin typeface="Arial"/>
                <a:ea typeface="Calibri"/>
                <a:cs typeface="Times New Roman"/>
              </a:rPr>
              <a:t>circumference</a:t>
            </a:r>
            <a:r>
              <a:rPr lang="en-US" dirty="0" smtClean="0">
                <a:latin typeface="Arial"/>
                <a:ea typeface="Calibri"/>
                <a:cs typeface="Times New Roman"/>
              </a:rPr>
              <a:t>). </a:t>
            </a:r>
          </a:p>
          <a:p>
            <a:pPr>
              <a:spcBef>
                <a:spcPts val="1800"/>
              </a:spcBef>
            </a:pPr>
            <a:r>
              <a:rPr lang="en-US" dirty="0" smtClean="0">
                <a:latin typeface="Arial"/>
                <a:ea typeface="Calibri"/>
                <a:cs typeface="Times New Roman"/>
              </a:rPr>
              <a:t>Many </a:t>
            </a:r>
            <a:r>
              <a:rPr lang="en-US" dirty="0">
                <a:latin typeface="Arial"/>
                <a:ea typeface="Calibri"/>
                <a:cs typeface="Times New Roman"/>
              </a:rPr>
              <a:t>cultures tried to find a way to measure the circumference </a:t>
            </a:r>
            <a:r>
              <a:rPr lang="en-US" dirty="0" smtClean="0">
                <a:latin typeface="Arial"/>
                <a:ea typeface="Calibri"/>
                <a:cs typeface="Times New Roman"/>
              </a:rPr>
              <a:t>using </a:t>
            </a:r>
            <a:r>
              <a:rPr lang="en-US" dirty="0">
                <a:latin typeface="Arial"/>
                <a:ea typeface="Calibri"/>
                <a:cs typeface="Times New Roman"/>
              </a:rPr>
              <a:t>a straight line.  One intuitive straight line distance for circles is to measure from one edge to the other while going through the center of the </a:t>
            </a:r>
            <a:r>
              <a:rPr lang="en-US" dirty="0" smtClean="0">
                <a:latin typeface="Arial"/>
                <a:ea typeface="Calibri"/>
                <a:cs typeface="Times New Roman"/>
              </a:rPr>
              <a:t>circle (the </a:t>
            </a:r>
            <a:r>
              <a:rPr lang="en-US" b="1" dirty="0" smtClean="0">
                <a:latin typeface="Arial"/>
                <a:ea typeface="Calibri"/>
                <a:cs typeface="Times New Roman"/>
              </a:rPr>
              <a:t>diameter</a:t>
            </a:r>
            <a:r>
              <a:rPr lang="en-US" dirty="0" smtClean="0">
                <a:latin typeface="Arial"/>
                <a:ea typeface="Calibri"/>
                <a:cs typeface="Times New Roman"/>
              </a:rPr>
              <a:t>).</a:t>
            </a:r>
          </a:p>
          <a:p>
            <a:pPr>
              <a:spcBef>
                <a:spcPts val="1800"/>
              </a:spcBef>
            </a:pPr>
            <a:r>
              <a:rPr lang="en-US" dirty="0" smtClean="0">
                <a:latin typeface="Arial"/>
                <a:ea typeface="Calibri"/>
                <a:cs typeface="Times New Roman"/>
              </a:rPr>
              <a:t>Use </a:t>
            </a:r>
            <a:r>
              <a:rPr lang="en-US" i="1" dirty="0">
                <a:latin typeface="Arial"/>
                <a:ea typeface="Calibri"/>
                <a:cs typeface="Times New Roman"/>
              </a:rPr>
              <a:t>C</a:t>
            </a:r>
            <a:r>
              <a:rPr lang="en-US" dirty="0">
                <a:latin typeface="Arial"/>
                <a:ea typeface="Calibri"/>
                <a:cs typeface="Times New Roman"/>
              </a:rPr>
              <a:t> for the distance of the </a:t>
            </a:r>
            <a:r>
              <a:rPr lang="en-US" dirty="0" smtClean="0">
                <a:latin typeface="Arial"/>
                <a:ea typeface="Calibri"/>
                <a:cs typeface="Times New Roman"/>
              </a:rPr>
              <a:t>circumference, </a:t>
            </a:r>
            <a:r>
              <a:rPr lang="en-US" i="1" dirty="0" smtClean="0">
                <a:latin typeface="Arial"/>
                <a:ea typeface="Calibri"/>
                <a:cs typeface="Times New Roman"/>
              </a:rPr>
              <a:t>D</a:t>
            </a:r>
            <a:r>
              <a:rPr lang="en-US" dirty="0" smtClean="0">
                <a:latin typeface="Arial"/>
                <a:ea typeface="Calibri"/>
                <a:cs typeface="Times New Roman"/>
              </a:rPr>
              <a:t> </a:t>
            </a:r>
            <a:r>
              <a:rPr lang="en-US" dirty="0">
                <a:latin typeface="Arial"/>
                <a:ea typeface="Calibri"/>
                <a:cs typeface="Times New Roman"/>
              </a:rPr>
              <a:t>for the distance of the </a:t>
            </a:r>
            <a:r>
              <a:rPr lang="en-US" dirty="0" smtClean="0">
                <a:latin typeface="Arial"/>
                <a:ea typeface="Calibri"/>
                <a:cs typeface="Times New Roman"/>
              </a:rPr>
              <a:t>diameter and 3.14 </a:t>
            </a:r>
            <a:r>
              <a:rPr lang="en-US" dirty="0">
                <a:latin typeface="Arial"/>
                <a:ea typeface="Calibri"/>
                <a:cs typeface="Times New Roman"/>
              </a:rPr>
              <a:t>for </a:t>
            </a:r>
            <a:r>
              <a:rPr lang="en-US" dirty="0" smtClean="0">
                <a:latin typeface="Arial"/>
                <a:ea typeface="Calibri"/>
                <a:cs typeface="Times New Roman"/>
              </a:rPr>
              <a:t>the value of pi.  </a:t>
            </a:r>
          </a:p>
          <a:p>
            <a:pPr>
              <a:spcBef>
                <a:spcPts val="1800"/>
              </a:spcBef>
            </a:pPr>
            <a:r>
              <a:rPr lang="en-US" dirty="0" smtClean="0">
                <a:latin typeface="Arial"/>
                <a:ea typeface="Calibri"/>
                <a:cs typeface="Times New Roman"/>
              </a:rPr>
              <a:t>If </a:t>
            </a:r>
            <a:r>
              <a:rPr lang="en-US" dirty="0">
                <a:latin typeface="Arial"/>
                <a:ea typeface="Calibri"/>
                <a:cs typeface="Times New Roman"/>
              </a:rPr>
              <a:t>necessary, round to the tenths place so our answers will be consistent.</a:t>
            </a:r>
          </a:p>
        </p:txBody>
      </p:sp>
      <p:sp>
        <p:nvSpPr>
          <p:cNvPr id="7" name="Rectangle 6"/>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Circumference and Diameter</a:t>
            </a:r>
          </a:p>
        </p:txBody>
      </p:sp>
      <p:graphicFrame>
        <p:nvGraphicFramePr>
          <p:cNvPr id="8" name="Object 7"/>
          <p:cNvGraphicFramePr>
            <a:graphicFrameLocks noChangeAspect="1"/>
          </p:cNvGraphicFramePr>
          <p:nvPr>
            <p:extLst/>
          </p:nvPr>
        </p:nvGraphicFramePr>
        <p:xfrm>
          <a:off x="2421437" y="946498"/>
          <a:ext cx="881653" cy="305693"/>
        </p:xfrm>
        <a:graphic>
          <a:graphicData uri="http://schemas.openxmlformats.org/presentationml/2006/ole">
            <mc:AlternateContent xmlns:mc="http://schemas.openxmlformats.org/markup-compatibility/2006">
              <mc:Choice xmlns:v="urn:schemas-microsoft-com:vml" Requires="v">
                <p:oleObj spid="_x0000_s1073178" name="Equation" r:id="rId4" imgW="622080" imgH="215640" progId="Equation.DSMT4">
                  <p:embed/>
                </p:oleObj>
              </mc:Choice>
              <mc:Fallback>
                <p:oleObj name="Equation" r:id="rId4" imgW="622080" imgH="215640" progId="Equation.DSMT4">
                  <p:embed/>
                  <p:pic>
                    <p:nvPicPr>
                      <p:cNvPr id="0" name=""/>
                      <p:cNvPicPr>
                        <a:picLocks noChangeAspect="1" noChangeArrowheads="1"/>
                      </p:cNvPicPr>
                      <p:nvPr/>
                    </p:nvPicPr>
                    <p:blipFill>
                      <a:blip r:embed="rId5"/>
                      <a:srcRect/>
                      <a:stretch>
                        <a:fillRect/>
                      </a:stretch>
                    </p:blipFill>
                    <p:spPr bwMode="auto">
                      <a:xfrm>
                        <a:off x="2421437" y="946498"/>
                        <a:ext cx="881653" cy="305693"/>
                      </a:xfrm>
                      <a:prstGeom prst="rect">
                        <a:avLst/>
                      </a:prstGeom>
                      <a:noFill/>
                      <a:ln>
                        <a:noFill/>
                      </a:ln>
                    </p:spPr>
                  </p:pic>
                </p:oleObj>
              </mc:Fallback>
            </mc:AlternateContent>
          </a:graphicData>
        </a:graphic>
      </p:graphicFrame>
      <p:graphicFrame>
        <p:nvGraphicFramePr>
          <p:cNvPr id="9" name="Object 8"/>
          <p:cNvGraphicFramePr>
            <a:graphicFrameLocks noChangeAspect="1"/>
          </p:cNvGraphicFramePr>
          <p:nvPr>
            <p:extLst/>
          </p:nvPr>
        </p:nvGraphicFramePr>
        <p:xfrm>
          <a:off x="6008688" y="806450"/>
          <a:ext cx="762000" cy="608013"/>
        </p:xfrm>
        <a:graphic>
          <a:graphicData uri="http://schemas.openxmlformats.org/presentationml/2006/ole">
            <mc:AlternateContent xmlns:mc="http://schemas.openxmlformats.org/markup-compatibility/2006">
              <mc:Choice xmlns:v="urn:schemas-microsoft-com:vml" Requires="v">
                <p:oleObj spid="_x0000_s1073179" name="Equation" r:id="rId6" imgW="444240" imgH="355320" progId="Equation.DSMT4">
                  <p:embed/>
                </p:oleObj>
              </mc:Choice>
              <mc:Fallback>
                <p:oleObj name="Equation" r:id="rId6" imgW="444240" imgH="355320" progId="Equation.DSMT4">
                  <p:embed/>
                  <p:pic>
                    <p:nvPicPr>
                      <p:cNvPr id="0" name=""/>
                      <p:cNvPicPr>
                        <a:picLocks noChangeAspect="1" noChangeArrowheads="1"/>
                      </p:cNvPicPr>
                      <p:nvPr/>
                    </p:nvPicPr>
                    <p:blipFill>
                      <a:blip r:embed="rId7"/>
                      <a:srcRect/>
                      <a:stretch>
                        <a:fillRect/>
                      </a:stretch>
                    </p:blipFill>
                    <p:spPr bwMode="auto">
                      <a:xfrm>
                        <a:off x="6008688" y="806450"/>
                        <a:ext cx="762000" cy="60801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64407342"/>
      </p:ext>
    </p:extLst>
  </p:cSld>
  <p:clrMapOvr>
    <a:masterClrMapping/>
  </p:clrMapOvr>
  <p:transition advTm="342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838200" y="152400"/>
            <a:ext cx="7315200" cy="609600"/>
          </a:xfrm>
          <a:prstGeom prst="rect">
            <a:avLst/>
          </a:prstGeom>
        </p:spPr>
        <p:txBody>
          <a:bodyPr>
            <a:normAutofit/>
          </a:bodyPr>
          <a:lstStyle/>
          <a:p>
            <a:r>
              <a:rPr lang="en-US" sz="2400" dirty="0" smtClean="0">
                <a:latin typeface="Arial" pitchFamily="34" charset="0"/>
                <a:cs typeface="Arial" pitchFamily="34" charset="0"/>
              </a:rPr>
              <a:t>Expression vs. Equation</a:t>
            </a:r>
            <a:endParaRPr lang="en-US" sz="2400" dirty="0">
              <a:latin typeface="Arial" pitchFamily="34" charset="0"/>
              <a:cs typeface="Arial" pitchFamily="34" charset="0"/>
            </a:endParaRPr>
          </a:p>
        </p:txBody>
      </p:sp>
      <p:sp>
        <p:nvSpPr>
          <p:cNvPr id="6" name="Content Placeholder 5"/>
          <p:cNvSpPr>
            <a:spLocks noGrp="1"/>
          </p:cNvSpPr>
          <p:nvPr>
            <p:ph sz="half" idx="4294967295"/>
          </p:nvPr>
        </p:nvSpPr>
        <p:spPr>
          <a:xfrm>
            <a:off x="608373" y="756962"/>
            <a:ext cx="3659188" cy="1427438"/>
          </a:xfrm>
          <a:prstGeom prst="rect">
            <a:avLst/>
          </a:prstGeom>
        </p:spPr>
        <p:txBody>
          <a:bodyPr/>
          <a:lstStyle/>
          <a:p>
            <a:pPr marL="0" indent="0">
              <a:buNone/>
            </a:pPr>
            <a:r>
              <a:rPr lang="en-US" sz="2000" dirty="0" smtClean="0">
                <a:latin typeface="Arial" pitchFamily="34" charset="0"/>
                <a:cs typeface="Arial" pitchFamily="34" charset="0"/>
              </a:rPr>
              <a:t>An </a:t>
            </a:r>
            <a:r>
              <a:rPr lang="en-US" sz="2000" u="sng" dirty="0" smtClean="0">
                <a:latin typeface="Arial" pitchFamily="34" charset="0"/>
                <a:cs typeface="Arial" pitchFamily="34" charset="0"/>
              </a:rPr>
              <a:t>expression</a:t>
            </a:r>
            <a:r>
              <a:rPr lang="en-US" sz="2000" dirty="0" smtClean="0">
                <a:latin typeface="Arial" pitchFamily="34" charset="0"/>
                <a:cs typeface="Arial" pitchFamily="34" charset="0"/>
              </a:rPr>
              <a:t> is a meaningful collection of numbers, letters, operators and grouping symbols.</a:t>
            </a:r>
            <a:endParaRPr lang="en-US" sz="1000" dirty="0" smtClean="0">
              <a:latin typeface="Arial" pitchFamily="34" charset="0"/>
              <a:cs typeface="Arial" pitchFamily="34" charset="0"/>
            </a:endParaRPr>
          </a:p>
        </p:txBody>
      </p:sp>
      <p:sp>
        <p:nvSpPr>
          <p:cNvPr id="8" name="Content Placeholder 7"/>
          <p:cNvSpPr>
            <a:spLocks noGrp="1"/>
          </p:cNvSpPr>
          <p:nvPr>
            <p:ph sz="quarter" idx="4294967295"/>
          </p:nvPr>
        </p:nvSpPr>
        <p:spPr>
          <a:xfrm>
            <a:off x="4800600" y="781050"/>
            <a:ext cx="4191000" cy="1462249"/>
          </a:xfrm>
          <a:prstGeom prst="rect">
            <a:avLst/>
          </a:prstGeom>
        </p:spPr>
        <p:txBody>
          <a:bodyPr>
            <a:noAutofit/>
          </a:bodyPr>
          <a:lstStyle/>
          <a:p>
            <a:pPr marL="0" indent="0">
              <a:buNone/>
            </a:pPr>
            <a:r>
              <a:rPr lang="en-US" sz="2000" dirty="0" smtClean="0">
                <a:latin typeface="Arial" pitchFamily="34" charset="0"/>
                <a:cs typeface="Arial" pitchFamily="34" charset="0"/>
              </a:rPr>
              <a:t>An </a:t>
            </a:r>
            <a:r>
              <a:rPr lang="en-US" sz="2000" u="sng" dirty="0" smtClean="0">
                <a:latin typeface="Arial" pitchFamily="34" charset="0"/>
                <a:cs typeface="Arial" pitchFamily="34" charset="0"/>
              </a:rPr>
              <a:t>equation</a:t>
            </a:r>
            <a:r>
              <a:rPr lang="en-US" sz="2000" dirty="0" smtClean="0">
                <a:latin typeface="Arial" pitchFamily="34" charset="0"/>
                <a:cs typeface="Arial" pitchFamily="34" charset="0"/>
              </a:rPr>
              <a:t> is a </a:t>
            </a:r>
            <a:r>
              <a:rPr lang="en-US" sz="2000" dirty="0">
                <a:latin typeface="Arial" pitchFamily="34" charset="0"/>
                <a:cs typeface="Arial" pitchFamily="34" charset="0"/>
              </a:rPr>
              <a:t>meaningful collection of numbers, letters, operators </a:t>
            </a:r>
            <a:r>
              <a:rPr lang="en-US" sz="2000" dirty="0" smtClean="0">
                <a:latin typeface="Arial" pitchFamily="34" charset="0"/>
                <a:cs typeface="Arial" pitchFamily="34" charset="0"/>
              </a:rPr>
              <a:t>grouping symbols </a:t>
            </a:r>
            <a:r>
              <a:rPr lang="en-US" sz="2000" dirty="0" smtClean="0">
                <a:solidFill>
                  <a:srgbClr val="FF0000"/>
                </a:solidFill>
                <a:latin typeface="Arial" pitchFamily="34" charset="0"/>
                <a:cs typeface="Arial" pitchFamily="34" charset="0"/>
              </a:rPr>
              <a:t>and</a:t>
            </a:r>
          </a:p>
          <a:p>
            <a:pPr marL="0" indent="0">
              <a:buNone/>
            </a:pPr>
            <a:r>
              <a:rPr lang="en-US" sz="2000" dirty="0" smtClean="0">
                <a:latin typeface="Arial" pitchFamily="34" charset="0"/>
                <a:cs typeface="Arial" pitchFamily="34" charset="0"/>
              </a:rPr>
              <a:t>an</a:t>
            </a:r>
            <a:r>
              <a:rPr lang="en-US" sz="2000" b="1" dirty="0" smtClean="0">
                <a:latin typeface="Arial" pitchFamily="34" charset="0"/>
                <a:cs typeface="Arial" pitchFamily="34" charset="0"/>
              </a:rPr>
              <a:t> equality symbol.</a:t>
            </a:r>
            <a:endParaRPr lang="en-US" sz="2000" dirty="0" smtClean="0">
              <a:latin typeface="Arial" pitchFamily="34" charset="0"/>
              <a:cs typeface="Arial" pitchFamily="34" charset="0"/>
            </a:endParaRPr>
          </a:p>
        </p:txBody>
      </p:sp>
      <p:graphicFrame>
        <p:nvGraphicFramePr>
          <p:cNvPr id="10" name="Object 9"/>
          <p:cNvGraphicFramePr>
            <a:graphicFrameLocks noChangeAspect="1"/>
          </p:cNvGraphicFramePr>
          <p:nvPr>
            <p:extLst/>
          </p:nvPr>
        </p:nvGraphicFramePr>
        <p:xfrm>
          <a:off x="5659178" y="2524124"/>
          <a:ext cx="1455737" cy="361950"/>
        </p:xfrm>
        <a:graphic>
          <a:graphicData uri="http://schemas.openxmlformats.org/presentationml/2006/ole">
            <mc:AlternateContent xmlns:mc="http://schemas.openxmlformats.org/markup-compatibility/2006">
              <mc:Choice xmlns:v="urn:schemas-microsoft-com:vml" Requires="v">
                <p:oleObj spid="_x0000_s1090642" name="Equation" r:id="rId4" imgW="952200" imgH="190440" progId="Equation.DSMT4">
                  <p:embed/>
                </p:oleObj>
              </mc:Choice>
              <mc:Fallback>
                <p:oleObj name="Equation" r:id="rId4" imgW="952200" imgH="190440" progId="Equation.DSMT4">
                  <p:embed/>
                  <p:pic>
                    <p:nvPicPr>
                      <p:cNvPr id="0" name=""/>
                      <p:cNvPicPr>
                        <a:picLocks noChangeAspect="1" noChangeArrowheads="1"/>
                      </p:cNvPicPr>
                      <p:nvPr/>
                    </p:nvPicPr>
                    <p:blipFill>
                      <a:blip r:embed="rId5"/>
                      <a:srcRect/>
                      <a:stretch>
                        <a:fillRect/>
                      </a:stretch>
                    </p:blipFill>
                    <p:spPr bwMode="auto">
                      <a:xfrm>
                        <a:off x="5659178" y="2524124"/>
                        <a:ext cx="1455737" cy="361950"/>
                      </a:xfrm>
                      <a:prstGeom prst="rect">
                        <a:avLst/>
                      </a:prstGeom>
                      <a:noFill/>
                      <a:ln>
                        <a:noFill/>
                      </a:ln>
                      <a:extLst/>
                    </p:spPr>
                  </p:pic>
                </p:oleObj>
              </mc:Fallback>
            </mc:AlternateContent>
          </a:graphicData>
        </a:graphic>
      </p:graphicFrame>
      <p:graphicFrame>
        <p:nvGraphicFramePr>
          <p:cNvPr id="9" name="Object 8"/>
          <p:cNvGraphicFramePr>
            <a:graphicFrameLocks noChangeAspect="1"/>
          </p:cNvGraphicFramePr>
          <p:nvPr>
            <p:extLst/>
          </p:nvPr>
        </p:nvGraphicFramePr>
        <p:xfrm>
          <a:off x="1676399" y="2474086"/>
          <a:ext cx="1259505" cy="314876"/>
        </p:xfrm>
        <a:graphic>
          <a:graphicData uri="http://schemas.openxmlformats.org/presentationml/2006/ole">
            <mc:AlternateContent xmlns:mc="http://schemas.openxmlformats.org/markup-compatibility/2006">
              <mc:Choice xmlns:v="urn:schemas-microsoft-com:vml" Requires="v">
                <p:oleObj spid="_x0000_s1090643" name="Equation" r:id="rId6" imgW="825480" imgH="164880" progId="Equation.DSMT4">
                  <p:embed/>
                </p:oleObj>
              </mc:Choice>
              <mc:Fallback>
                <p:oleObj name="Equation" r:id="rId6" imgW="825480" imgH="164880" progId="Equation.DSMT4">
                  <p:embed/>
                  <p:pic>
                    <p:nvPicPr>
                      <p:cNvPr id="0" name=""/>
                      <p:cNvPicPr>
                        <a:picLocks noChangeAspect="1" noChangeArrowheads="1"/>
                      </p:cNvPicPr>
                      <p:nvPr/>
                    </p:nvPicPr>
                    <p:blipFill>
                      <a:blip r:embed="rId7"/>
                      <a:srcRect/>
                      <a:stretch>
                        <a:fillRect/>
                      </a:stretch>
                    </p:blipFill>
                    <p:spPr bwMode="auto">
                      <a:xfrm>
                        <a:off x="1676399" y="2474086"/>
                        <a:ext cx="1259505" cy="314876"/>
                      </a:xfrm>
                      <a:prstGeom prst="rect">
                        <a:avLst/>
                      </a:prstGeom>
                      <a:noFill/>
                      <a:ln>
                        <a:noFill/>
                      </a:ln>
                      <a:extLst/>
                    </p:spPr>
                  </p:pic>
                </p:oleObj>
              </mc:Fallback>
            </mc:AlternateContent>
          </a:graphicData>
        </a:graphic>
      </p:graphicFrame>
      <p:sp>
        <p:nvSpPr>
          <p:cNvPr id="2" name="Footer Placeholder 1"/>
          <p:cNvSpPr>
            <a:spLocks noGrp="1"/>
          </p:cNvSpPr>
          <p:nvPr>
            <p:ph type="ftr" sz="quarter" idx="10"/>
          </p:nvPr>
        </p:nvSpPr>
        <p:spPr/>
        <p:txBody>
          <a:bodyPr/>
          <a:lstStyle/>
          <a:p>
            <a:r>
              <a:rPr lang="en-US" dirty="0" smtClean="0"/>
              <a:t>Copyright Scott Storla  2015</a:t>
            </a:r>
            <a:endParaRPr lang="en-US" dirty="0"/>
          </a:p>
        </p:txBody>
      </p:sp>
      <p:graphicFrame>
        <p:nvGraphicFramePr>
          <p:cNvPr id="11" name="Object 10"/>
          <p:cNvGraphicFramePr>
            <a:graphicFrameLocks noChangeAspect="1"/>
          </p:cNvGraphicFramePr>
          <p:nvPr>
            <p:extLst/>
          </p:nvPr>
        </p:nvGraphicFramePr>
        <p:xfrm>
          <a:off x="1671734" y="4657174"/>
          <a:ext cx="1259505" cy="314876"/>
        </p:xfrm>
        <a:graphic>
          <a:graphicData uri="http://schemas.openxmlformats.org/presentationml/2006/ole">
            <mc:AlternateContent xmlns:mc="http://schemas.openxmlformats.org/markup-compatibility/2006">
              <mc:Choice xmlns:v="urn:schemas-microsoft-com:vml" Requires="v">
                <p:oleObj spid="_x0000_s1090644" name="Equation" r:id="rId8" imgW="825480" imgH="164880" progId="Equation.DSMT4">
                  <p:embed/>
                </p:oleObj>
              </mc:Choice>
              <mc:Fallback>
                <p:oleObj name="Equation" r:id="rId8" imgW="825480" imgH="164880" progId="Equation.DSMT4">
                  <p:embed/>
                  <p:pic>
                    <p:nvPicPr>
                      <p:cNvPr id="0" name=""/>
                      <p:cNvPicPr>
                        <a:picLocks noChangeAspect="1" noChangeArrowheads="1"/>
                      </p:cNvPicPr>
                      <p:nvPr/>
                    </p:nvPicPr>
                    <p:blipFill>
                      <a:blip r:embed="rId9"/>
                      <a:srcRect/>
                      <a:stretch>
                        <a:fillRect/>
                      </a:stretch>
                    </p:blipFill>
                    <p:spPr bwMode="auto">
                      <a:xfrm>
                        <a:off x="1671734" y="4657174"/>
                        <a:ext cx="1259505" cy="314876"/>
                      </a:xfrm>
                      <a:prstGeom prst="rect">
                        <a:avLst/>
                      </a:prstGeom>
                      <a:noFill/>
                      <a:ln>
                        <a:noFill/>
                      </a:ln>
                      <a:extLst/>
                    </p:spPr>
                  </p:pic>
                </p:oleObj>
              </mc:Fallback>
            </mc:AlternateContent>
          </a:graphicData>
        </a:graphic>
      </p:graphicFrame>
      <p:graphicFrame>
        <p:nvGraphicFramePr>
          <p:cNvPr id="12" name="Object 11"/>
          <p:cNvGraphicFramePr>
            <a:graphicFrameLocks noChangeAspect="1"/>
          </p:cNvGraphicFramePr>
          <p:nvPr>
            <p:extLst/>
          </p:nvPr>
        </p:nvGraphicFramePr>
        <p:xfrm>
          <a:off x="1900334" y="5114374"/>
          <a:ext cx="290512" cy="314325"/>
        </p:xfrm>
        <a:graphic>
          <a:graphicData uri="http://schemas.openxmlformats.org/presentationml/2006/ole">
            <mc:AlternateContent xmlns:mc="http://schemas.openxmlformats.org/markup-compatibility/2006">
              <mc:Choice xmlns:v="urn:schemas-microsoft-com:vml" Requires="v">
                <p:oleObj spid="_x0000_s1090645" name="Equation" r:id="rId10" imgW="190440" imgH="164880" progId="Equation.DSMT4">
                  <p:embed/>
                </p:oleObj>
              </mc:Choice>
              <mc:Fallback>
                <p:oleObj name="Equation" r:id="rId10" imgW="190440" imgH="164880" progId="Equation.DSMT4">
                  <p:embed/>
                  <p:pic>
                    <p:nvPicPr>
                      <p:cNvPr id="0" name=""/>
                      <p:cNvPicPr>
                        <a:picLocks noChangeAspect="1" noChangeArrowheads="1"/>
                      </p:cNvPicPr>
                      <p:nvPr/>
                    </p:nvPicPr>
                    <p:blipFill>
                      <a:blip r:embed="rId11"/>
                      <a:srcRect/>
                      <a:stretch>
                        <a:fillRect/>
                      </a:stretch>
                    </p:blipFill>
                    <p:spPr bwMode="auto">
                      <a:xfrm>
                        <a:off x="1900334" y="5114374"/>
                        <a:ext cx="290512" cy="314325"/>
                      </a:xfrm>
                      <a:prstGeom prst="rect">
                        <a:avLst/>
                      </a:prstGeom>
                      <a:noFill/>
                      <a:ln>
                        <a:noFill/>
                      </a:ln>
                      <a:extLst/>
                    </p:spPr>
                  </p:pic>
                </p:oleObj>
              </mc:Fallback>
            </mc:AlternateContent>
          </a:graphicData>
        </a:graphic>
      </p:graphicFrame>
      <p:graphicFrame>
        <p:nvGraphicFramePr>
          <p:cNvPr id="13" name="Object 12"/>
          <p:cNvGraphicFramePr>
            <a:graphicFrameLocks noChangeAspect="1"/>
          </p:cNvGraphicFramePr>
          <p:nvPr>
            <p:extLst/>
          </p:nvPr>
        </p:nvGraphicFramePr>
        <p:xfrm>
          <a:off x="2206864" y="5114374"/>
          <a:ext cx="349250" cy="363537"/>
        </p:xfrm>
        <a:graphic>
          <a:graphicData uri="http://schemas.openxmlformats.org/presentationml/2006/ole">
            <mc:AlternateContent xmlns:mc="http://schemas.openxmlformats.org/markup-compatibility/2006">
              <mc:Choice xmlns:v="urn:schemas-microsoft-com:vml" Requires="v">
                <p:oleObj spid="_x0000_s1090646" name="Equation" r:id="rId12" imgW="228600" imgH="190440" progId="Equation.DSMT4">
                  <p:embed/>
                </p:oleObj>
              </mc:Choice>
              <mc:Fallback>
                <p:oleObj name="Equation" r:id="rId12" imgW="228600" imgH="190440" progId="Equation.DSMT4">
                  <p:embed/>
                  <p:pic>
                    <p:nvPicPr>
                      <p:cNvPr id="0" name=""/>
                      <p:cNvPicPr>
                        <a:picLocks noChangeAspect="1" noChangeArrowheads="1"/>
                      </p:cNvPicPr>
                      <p:nvPr/>
                    </p:nvPicPr>
                    <p:blipFill>
                      <a:blip r:embed="rId13"/>
                      <a:srcRect/>
                      <a:stretch>
                        <a:fillRect/>
                      </a:stretch>
                    </p:blipFill>
                    <p:spPr bwMode="auto">
                      <a:xfrm>
                        <a:off x="2206864" y="5114374"/>
                        <a:ext cx="349250" cy="363537"/>
                      </a:xfrm>
                      <a:prstGeom prst="rect">
                        <a:avLst/>
                      </a:prstGeom>
                      <a:noFill/>
                      <a:ln>
                        <a:noFill/>
                      </a:ln>
                      <a:extLst/>
                    </p:spPr>
                  </p:pic>
                </p:oleObj>
              </mc:Fallback>
            </mc:AlternateContent>
          </a:graphicData>
        </a:graphic>
      </p:graphicFrame>
      <p:graphicFrame>
        <p:nvGraphicFramePr>
          <p:cNvPr id="16" name="Object 15"/>
          <p:cNvGraphicFramePr>
            <a:graphicFrameLocks noChangeAspect="1"/>
          </p:cNvGraphicFramePr>
          <p:nvPr>
            <p:extLst/>
          </p:nvPr>
        </p:nvGraphicFramePr>
        <p:xfrm>
          <a:off x="5715000" y="4572000"/>
          <a:ext cx="1455737" cy="361950"/>
        </p:xfrm>
        <a:graphic>
          <a:graphicData uri="http://schemas.openxmlformats.org/presentationml/2006/ole">
            <mc:AlternateContent xmlns:mc="http://schemas.openxmlformats.org/markup-compatibility/2006">
              <mc:Choice xmlns:v="urn:schemas-microsoft-com:vml" Requires="v">
                <p:oleObj spid="_x0000_s1090647" name="Equation" r:id="rId14" imgW="952200" imgH="190440" progId="Equation.DSMT4">
                  <p:embed/>
                </p:oleObj>
              </mc:Choice>
              <mc:Fallback>
                <p:oleObj name="Equation" r:id="rId14" imgW="952200" imgH="190440" progId="Equation.DSMT4">
                  <p:embed/>
                  <p:pic>
                    <p:nvPicPr>
                      <p:cNvPr id="0" name=""/>
                      <p:cNvPicPr>
                        <a:picLocks noChangeAspect="1" noChangeArrowheads="1"/>
                      </p:cNvPicPr>
                      <p:nvPr/>
                    </p:nvPicPr>
                    <p:blipFill>
                      <a:blip r:embed="rId15"/>
                      <a:srcRect/>
                      <a:stretch>
                        <a:fillRect/>
                      </a:stretch>
                    </p:blipFill>
                    <p:spPr bwMode="auto">
                      <a:xfrm>
                        <a:off x="5715000" y="4572000"/>
                        <a:ext cx="1455737" cy="361950"/>
                      </a:xfrm>
                      <a:prstGeom prst="rect">
                        <a:avLst/>
                      </a:prstGeom>
                      <a:noFill/>
                      <a:ln>
                        <a:noFill/>
                      </a:ln>
                      <a:extLst/>
                    </p:spPr>
                  </p:pic>
                </p:oleObj>
              </mc:Fallback>
            </mc:AlternateContent>
          </a:graphicData>
        </a:graphic>
      </p:graphicFrame>
      <p:graphicFrame>
        <p:nvGraphicFramePr>
          <p:cNvPr id="17" name="Object 16"/>
          <p:cNvGraphicFramePr>
            <a:graphicFrameLocks noChangeAspect="1"/>
          </p:cNvGraphicFramePr>
          <p:nvPr>
            <p:extLst/>
          </p:nvPr>
        </p:nvGraphicFramePr>
        <p:xfrm>
          <a:off x="5715000" y="4972050"/>
          <a:ext cx="1028700" cy="361950"/>
        </p:xfrm>
        <a:graphic>
          <a:graphicData uri="http://schemas.openxmlformats.org/presentationml/2006/ole">
            <mc:AlternateContent xmlns:mc="http://schemas.openxmlformats.org/markup-compatibility/2006">
              <mc:Choice xmlns:v="urn:schemas-microsoft-com:vml" Requires="v">
                <p:oleObj spid="_x0000_s1090648" name="Equation" r:id="rId16" imgW="672840" imgH="190440" progId="Equation.DSMT4">
                  <p:embed/>
                </p:oleObj>
              </mc:Choice>
              <mc:Fallback>
                <p:oleObj name="Equation" r:id="rId16" imgW="672840" imgH="190440" progId="Equation.DSMT4">
                  <p:embed/>
                  <p:pic>
                    <p:nvPicPr>
                      <p:cNvPr id="0" name=""/>
                      <p:cNvPicPr>
                        <a:picLocks noChangeAspect="1" noChangeArrowheads="1"/>
                      </p:cNvPicPr>
                      <p:nvPr/>
                    </p:nvPicPr>
                    <p:blipFill>
                      <a:blip r:embed="rId17"/>
                      <a:srcRect/>
                      <a:stretch>
                        <a:fillRect/>
                      </a:stretch>
                    </p:blipFill>
                    <p:spPr bwMode="auto">
                      <a:xfrm>
                        <a:off x="5715000" y="4972050"/>
                        <a:ext cx="1028700" cy="361950"/>
                      </a:xfrm>
                      <a:prstGeom prst="rect">
                        <a:avLst/>
                      </a:prstGeom>
                      <a:noFill/>
                      <a:ln>
                        <a:noFill/>
                      </a:ln>
                      <a:extLst/>
                    </p:spPr>
                  </p:pic>
                </p:oleObj>
              </mc:Fallback>
            </mc:AlternateContent>
          </a:graphicData>
        </a:graphic>
      </p:graphicFrame>
      <p:graphicFrame>
        <p:nvGraphicFramePr>
          <p:cNvPr id="18" name="Object 17"/>
          <p:cNvGraphicFramePr>
            <a:graphicFrameLocks noChangeAspect="1"/>
          </p:cNvGraphicFramePr>
          <p:nvPr>
            <p:extLst/>
          </p:nvPr>
        </p:nvGraphicFramePr>
        <p:xfrm>
          <a:off x="6019800" y="5410200"/>
          <a:ext cx="796925" cy="361950"/>
        </p:xfrm>
        <a:graphic>
          <a:graphicData uri="http://schemas.openxmlformats.org/presentationml/2006/ole">
            <mc:AlternateContent xmlns:mc="http://schemas.openxmlformats.org/markup-compatibility/2006">
              <mc:Choice xmlns:v="urn:schemas-microsoft-com:vml" Requires="v">
                <p:oleObj spid="_x0000_s1090649" name="Equation" r:id="rId18" imgW="520560" imgH="190440" progId="Equation.DSMT4">
                  <p:embed/>
                </p:oleObj>
              </mc:Choice>
              <mc:Fallback>
                <p:oleObj name="Equation" r:id="rId18" imgW="520560" imgH="190440" progId="Equation.DSMT4">
                  <p:embed/>
                  <p:pic>
                    <p:nvPicPr>
                      <p:cNvPr id="0" name=""/>
                      <p:cNvPicPr>
                        <a:picLocks noChangeAspect="1" noChangeArrowheads="1"/>
                      </p:cNvPicPr>
                      <p:nvPr/>
                    </p:nvPicPr>
                    <p:blipFill>
                      <a:blip r:embed="rId19"/>
                      <a:srcRect/>
                      <a:stretch>
                        <a:fillRect/>
                      </a:stretch>
                    </p:blipFill>
                    <p:spPr bwMode="auto">
                      <a:xfrm>
                        <a:off x="6019800" y="5410200"/>
                        <a:ext cx="796925" cy="361950"/>
                      </a:xfrm>
                      <a:prstGeom prst="rect">
                        <a:avLst/>
                      </a:prstGeom>
                      <a:noFill/>
                      <a:ln>
                        <a:noFill/>
                      </a:ln>
                      <a:extLst/>
                    </p:spPr>
                  </p:pic>
                </p:oleObj>
              </mc:Fallback>
            </mc:AlternateContent>
          </a:graphicData>
        </a:graphic>
      </p:graphicFrame>
      <p:graphicFrame>
        <p:nvGraphicFramePr>
          <p:cNvPr id="19" name="Object 18"/>
          <p:cNvGraphicFramePr>
            <a:graphicFrameLocks noChangeAspect="1"/>
          </p:cNvGraphicFramePr>
          <p:nvPr>
            <p:extLst/>
          </p:nvPr>
        </p:nvGraphicFramePr>
        <p:xfrm>
          <a:off x="6132944" y="5791200"/>
          <a:ext cx="681038" cy="361950"/>
        </p:xfrm>
        <a:graphic>
          <a:graphicData uri="http://schemas.openxmlformats.org/presentationml/2006/ole">
            <mc:AlternateContent xmlns:mc="http://schemas.openxmlformats.org/markup-compatibility/2006">
              <mc:Choice xmlns:v="urn:schemas-microsoft-com:vml" Requires="v">
                <p:oleObj spid="_x0000_s1090650" name="Equation" r:id="rId20" imgW="444240" imgH="190440" progId="Equation.DSMT4">
                  <p:embed/>
                </p:oleObj>
              </mc:Choice>
              <mc:Fallback>
                <p:oleObj name="Equation" r:id="rId20" imgW="444240" imgH="190440" progId="Equation.DSMT4">
                  <p:embed/>
                  <p:pic>
                    <p:nvPicPr>
                      <p:cNvPr id="0" name=""/>
                      <p:cNvPicPr>
                        <a:picLocks noChangeAspect="1" noChangeArrowheads="1"/>
                      </p:cNvPicPr>
                      <p:nvPr/>
                    </p:nvPicPr>
                    <p:blipFill>
                      <a:blip r:embed="rId21"/>
                      <a:srcRect/>
                      <a:stretch>
                        <a:fillRect/>
                      </a:stretch>
                    </p:blipFill>
                    <p:spPr bwMode="auto">
                      <a:xfrm>
                        <a:off x="6132944" y="5791200"/>
                        <a:ext cx="681038" cy="361950"/>
                      </a:xfrm>
                      <a:prstGeom prst="rect">
                        <a:avLst/>
                      </a:prstGeom>
                      <a:noFill/>
                      <a:ln>
                        <a:noFill/>
                      </a:ln>
                      <a:extLst/>
                    </p:spPr>
                  </p:pic>
                </p:oleObj>
              </mc:Fallback>
            </mc:AlternateContent>
          </a:graphicData>
        </a:graphic>
      </p:graphicFrame>
      <p:graphicFrame>
        <p:nvGraphicFramePr>
          <p:cNvPr id="20" name="Object 19"/>
          <p:cNvGraphicFramePr>
            <a:graphicFrameLocks noChangeAspect="1"/>
          </p:cNvGraphicFramePr>
          <p:nvPr>
            <p:extLst/>
          </p:nvPr>
        </p:nvGraphicFramePr>
        <p:xfrm>
          <a:off x="6248400" y="6096000"/>
          <a:ext cx="447675" cy="409575"/>
        </p:xfrm>
        <a:graphic>
          <a:graphicData uri="http://schemas.openxmlformats.org/presentationml/2006/ole">
            <mc:AlternateContent xmlns:mc="http://schemas.openxmlformats.org/markup-compatibility/2006">
              <mc:Choice xmlns:v="urn:schemas-microsoft-com:vml" Requires="v">
                <p:oleObj spid="_x0000_s1090651" name="Equation" r:id="rId22" imgW="291960" imgH="215640" progId="Equation.DSMT4">
                  <p:embed/>
                </p:oleObj>
              </mc:Choice>
              <mc:Fallback>
                <p:oleObj name="Equation" r:id="rId22" imgW="291960" imgH="215640" progId="Equation.DSMT4">
                  <p:embed/>
                  <p:pic>
                    <p:nvPicPr>
                      <p:cNvPr id="0" name=""/>
                      <p:cNvPicPr>
                        <a:picLocks noChangeAspect="1" noChangeArrowheads="1"/>
                      </p:cNvPicPr>
                      <p:nvPr/>
                    </p:nvPicPr>
                    <p:blipFill>
                      <a:blip r:embed="rId23"/>
                      <a:srcRect/>
                      <a:stretch>
                        <a:fillRect/>
                      </a:stretch>
                    </p:blipFill>
                    <p:spPr bwMode="auto">
                      <a:xfrm>
                        <a:off x="6248400" y="6096000"/>
                        <a:ext cx="447675" cy="409575"/>
                      </a:xfrm>
                      <a:prstGeom prst="rect">
                        <a:avLst/>
                      </a:prstGeom>
                      <a:noFill/>
                      <a:ln>
                        <a:noFill/>
                      </a:ln>
                      <a:extLst/>
                    </p:spPr>
                  </p:pic>
                </p:oleObj>
              </mc:Fallback>
            </mc:AlternateContent>
          </a:graphicData>
        </a:graphic>
      </p:graphicFrame>
      <p:sp>
        <p:nvSpPr>
          <p:cNvPr id="21" name="Content Placeholder 5"/>
          <p:cNvSpPr txBox="1">
            <a:spLocks/>
          </p:cNvSpPr>
          <p:nvPr/>
        </p:nvSpPr>
        <p:spPr>
          <a:xfrm>
            <a:off x="395357" y="3073400"/>
            <a:ext cx="3886200" cy="3759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dirty="0" smtClean="0">
                <a:latin typeface="Arial" pitchFamily="34" charset="0"/>
                <a:cs typeface="Arial" pitchFamily="34" charset="0"/>
              </a:rPr>
              <a:t>You often </a:t>
            </a:r>
            <a:r>
              <a:rPr lang="en-US" sz="2000" u="sng" dirty="0" smtClean="0">
                <a:latin typeface="Arial" pitchFamily="34" charset="0"/>
                <a:cs typeface="Arial" pitchFamily="34" charset="0"/>
              </a:rPr>
              <a:t>simplify</a:t>
            </a:r>
            <a:r>
              <a:rPr lang="en-US" sz="2000" dirty="0" smtClean="0">
                <a:latin typeface="Arial" pitchFamily="34" charset="0"/>
                <a:cs typeface="Arial" pitchFamily="34" charset="0"/>
              </a:rPr>
              <a:t> an expression.</a:t>
            </a:r>
            <a:endParaRPr lang="en-US" sz="1000" dirty="0" smtClean="0">
              <a:latin typeface="Arial" pitchFamily="34" charset="0"/>
              <a:cs typeface="Arial" pitchFamily="34" charset="0"/>
            </a:endParaRPr>
          </a:p>
        </p:txBody>
      </p:sp>
      <p:sp>
        <p:nvSpPr>
          <p:cNvPr id="22" name="Content Placeholder 5"/>
          <p:cNvSpPr txBox="1">
            <a:spLocks/>
          </p:cNvSpPr>
          <p:nvPr/>
        </p:nvSpPr>
        <p:spPr>
          <a:xfrm>
            <a:off x="4876800" y="3094312"/>
            <a:ext cx="3442996" cy="3759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dirty="0" smtClean="0">
                <a:latin typeface="Arial" pitchFamily="34" charset="0"/>
                <a:cs typeface="Arial" pitchFamily="34" charset="0"/>
              </a:rPr>
              <a:t>You often </a:t>
            </a:r>
            <a:r>
              <a:rPr lang="en-US" sz="2000" u="sng" dirty="0" smtClean="0">
                <a:latin typeface="Arial" pitchFamily="34" charset="0"/>
                <a:cs typeface="Arial" pitchFamily="34" charset="0"/>
              </a:rPr>
              <a:t>solve</a:t>
            </a:r>
            <a:r>
              <a:rPr lang="en-US" sz="2000" dirty="0" smtClean="0">
                <a:latin typeface="Arial" pitchFamily="34" charset="0"/>
                <a:cs typeface="Arial" pitchFamily="34" charset="0"/>
              </a:rPr>
              <a:t> an equation.</a:t>
            </a:r>
            <a:endParaRPr lang="en-US" sz="1000" dirty="0" smtClean="0">
              <a:latin typeface="Arial" pitchFamily="34" charset="0"/>
              <a:cs typeface="Arial" pitchFamily="34" charset="0"/>
            </a:endParaRPr>
          </a:p>
        </p:txBody>
      </p:sp>
      <p:sp>
        <p:nvSpPr>
          <p:cNvPr id="23" name="Content Placeholder 5"/>
          <p:cNvSpPr txBox="1">
            <a:spLocks/>
          </p:cNvSpPr>
          <p:nvPr/>
        </p:nvSpPr>
        <p:spPr>
          <a:xfrm>
            <a:off x="363051" y="3706432"/>
            <a:ext cx="3886200" cy="3759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dirty="0" smtClean="0">
                <a:latin typeface="Arial" pitchFamily="34" charset="0"/>
                <a:cs typeface="Arial" pitchFamily="34" charset="0"/>
              </a:rPr>
              <a:t>You simplify using the order of operations.</a:t>
            </a:r>
            <a:endParaRPr lang="en-US" sz="1000" dirty="0" smtClean="0">
              <a:latin typeface="Arial" pitchFamily="34" charset="0"/>
              <a:cs typeface="Arial" pitchFamily="34" charset="0"/>
            </a:endParaRPr>
          </a:p>
        </p:txBody>
      </p:sp>
      <p:sp>
        <p:nvSpPr>
          <p:cNvPr id="24" name="Content Placeholder 5"/>
          <p:cNvSpPr txBox="1">
            <a:spLocks/>
          </p:cNvSpPr>
          <p:nvPr/>
        </p:nvSpPr>
        <p:spPr>
          <a:xfrm>
            <a:off x="4876800" y="3715957"/>
            <a:ext cx="3886200" cy="3759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000" dirty="0" smtClean="0">
                <a:latin typeface="Arial" pitchFamily="34" charset="0"/>
                <a:cs typeface="Arial" pitchFamily="34" charset="0"/>
              </a:rPr>
              <a:t>You solve by building simpler equivalent equations.</a:t>
            </a:r>
            <a:endParaRPr lang="en-US" sz="1000" dirty="0" smtClean="0">
              <a:latin typeface="Arial" pitchFamily="34" charset="0"/>
              <a:cs typeface="Arial" pitchFamily="34" charset="0"/>
            </a:endParaRPr>
          </a:p>
        </p:txBody>
      </p:sp>
    </p:spTree>
    <p:extLst>
      <p:ext uri="{BB962C8B-B14F-4D97-AF65-F5344CB8AC3E}">
        <p14:creationId xmlns:p14="http://schemas.microsoft.com/office/powerpoint/2010/main" val="2805143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fade">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fade">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fade">
                                      <p:cBhvr>
                                        <p:cTn id="62" dur="500"/>
                                        <p:tgtEl>
                                          <p:spTgt spid="2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fade">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fade">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fade">
                                      <p:cBhvr>
                                        <p:cTn id="77" dur="500"/>
                                        <p:tgtEl>
                                          <p:spTgt spid="18"/>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fade">
                                      <p:cBhvr>
                                        <p:cTn id="82" dur="500"/>
                                        <p:tgtEl>
                                          <p:spTgt spid="19"/>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fade">
                                      <p:cBhvr>
                                        <p:cTn id="8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build="p"/>
      <p:bldP spid="21" grpId="0"/>
      <p:bldP spid="22" grpId="0"/>
      <p:bldP spid="23" grpId="0"/>
      <p:bldP spid="2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676400" y="1515070"/>
            <a:ext cx="5867400" cy="923330"/>
          </a:xfrm>
          <a:prstGeom prst="rect">
            <a:avLst/>
          </a:prstGeom>
        </p:spPr>
        <p:txBody>
          <a:bodyPr wrap="square">
            <a:spAutoFit/>
          </a:bodyPr>
          <a:lstStyle/>
          <a:p>
            <a:r>
              <a:rPr lang="en-US" dirty="0">
                <a:latin typeface="Arial"/>
                <a:ea typeface="Calibri"/>
                <a:cs typeface="Times New Roman"/>
              </a:rPr>
              <a:t>A lake that is approximately circular has a diameter of 2.8 miles.  Approximately how many miles of shore line does it have?</a:t>
            </a:r>
            <a:endParaRPr lang="en-US" dirty="0"/>
          </a:p>
        </p:txBody>
      </p:sp>
      <p:graphicFrame>
        <p:nvGraphicFramePr>
          <p:cNvPr id="9" name="Object 8"/>
          <p:cNvGraphicFramePr>
            <a:graphicFrameLocks noChangeAspect="1"/>
          </p:cNvGraphicFramePr>
          <p:nvPr>
            <p:extLst/>
          </p:nvPr>
        </p:nvGraphicFramePr>
        <p:xfrm>
          <a:off x="3796507" y="2590800"/>
          <a:ext cx="1616075" cy="1152525"/>
        </p:xfrm>
        <a:graphic>
          <a:graphicData uri="http://schemas.openxmlformats.org/presentationml/2006/ole">
            <mc:AlternateContent xmlns:mc="http://schemas.openxmlformats.org/markup-compatibility/2006">
              <mc:Choice xmlns:v="urn:schemas-microsoft-com:vml" Requires="v">
                <p:oleObj spid="_x0000_s1075250" name="Equation" r:id="rId4" imgW="1143000" imgH="812520" progId="Equation.DSMT4">
                  <p:embed/>
                </p:oleObj>
              </mc:Choice>
              <mc:Fallback>
                <p:oleObj name="Equation" r:id="rId4" imgW="1143000" imgH="812520" progId="Equation.DSMT4">
                  <p:embed/>
                  <p:pic>
                    <p:nvPicPr>
                      <p:cNvPr id="0" name=""/>
                      <p:cNvPicPr>
                        <a:picLocks noChangeAspect="1" noChangeArrowheads="1"/>
                      </p:cNvPicPr>
                      <p:nvPr/>
                    </p:nvPicPr>
                    <p:blipFill>
                      <a:blip r:embed="rId5"/>
                      <a:srcRect/>
                      <a:stretch>
                        <a:fillRect/>
                      </a:stretch>
                    </p:blipFill>
                    <p:spPr bwMode="auto">
                      <a:xfrm>
                        <a:off x="3796507" y="2590800"/>
                        <a:ext cx="1616075" cy="1152525"/>
                      </a:xfrm>
                      <a:prstGeom prst="rect">
                        <a:avLst/>
                      </a:prstGeom>
                      <a:noFill/>
                      <a:ln>
                        <a:noFill/>
                      </a:ln>
                    </p:spPr>
                  </p:pic>
                </p:oleObj>
              </mc:Fallback>
            </mc:AlternateContent>
          </a:graphicData>
        </a:graphic>
      </p:graphicFrame>
      <p:sp>
        <p:nvSpPr>
          <p:cNvPr id="14" name="Rectangle 13"/>
          <p:cNvSpPr/>
          <p:nvPr/>
        </p:nvSpPr>
        <p:spPr>
          <a:xfrm>
            <a:off x="1905000" y="4147066"/>
            <a:ext cx="5410200" cy="369332"/>
          </a:xfrm>
          <a:prstGeom prst="rect">
            <a:avLst/>
          </a:prstGeom>
        </p:spPr>
        <p:txBody>
          <a:bodyPr wrap="square">
            <a:spAutoFit/>
          </a:bodyPr>
          <a:lstStyle/>
          <a:p>
            <a:pPr algn="ctr"/>
            <a:r>
              <a:rPr lang="en-US" dirty="0" smtClean="0">
                <a:latin typeface="Arial"/>
                <a:ea typeface="Calibri"/>
                <a:cs typeface="Times New Roman"/>
              </a:rPr>
              <a:t>The lake has approximately 8.8 miles of shore line.</a:t>
            </a:r>
            <a:endParaRPr lang="en-US" dirty="0"/>
          </a:p>
        </p:txBody>
      </p:sp>
      <p:sp>
        <p:nvSpPr>
          <p:cNvPr id="13" name="Rectangle 12"/>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Circumference and Diameter</a:t>
            </a:r>
          </a:p>
        </p:txBody>
      </p:sp>
      <p:graphicFrame>
        <p:nvGraphicFramePr>
          <p:cNvPr id="16" name="Object 15"/>
          <p:cNvGraphicFramePr>
            <a:graphicFrameLocks noChangeAspect="1"/>
          </p:cNvGraphicFramePr>
          <p:nvPr>
            <p:extLst/>
          </p:nvPr>
        </p:nvGraphicFramePr>
        <p:xfrm>
          <a:off x="2421437" y="946498"/>
          <a:ext cx="881653" cy="305693"/>
        </p:xfrm>
        <a:graphic>
          <a:graphicData uri="http://schemas.openxmlformats.org/presentationml/2006/ole">
            <mc:AlternateContent xmlns:mc="http://schemas.openxmlformats.org/markup-compatibility/2006">
              <mc:Choice xmlns:v="urn:schemas-microsoft-com:vml" Requires="v">
                <p:oleObj spid="_x0000_s1075251" name="Equation" r:id="rId6" imgW="622080" imgH="215640" progId="Equation.DSMT4">
                  <p:embed/>
                </p:oleObj>
              </mc:Choice>
              <mc:Fallback>
                <p:oleObj name="Equation" r:id="rId6" imgW="622080" imgH="215640" progId="Equation.DSMT4">
                  <p:embed/>
                  <p:pic>
                    <p:nvPicPr>
                      <p:cNvPr id="0" name=""/>
                      <p:cNvPicPr>
                        <a:picLocks noChangeAspect="1" noChangeArrowheads="1"/>
                      </p:cNvPicPr>
                      <p:nvPr/>
                    </p:nvPicPr>
                    <p:blipFill>
                      <a:blip r:embed="rId7"/>
                      <a:srcRect/>
                      <a:stretch>
                        <a:fillRect/>
                      </a:stretch>
                    </p:blipFill>
                    <p:spPr bwMode="auto">
                      <a:xfrm>
                        <a:off x="2421437" y="946498"/>
                        <a:ext cx="881653" cy="305693"/>
                      </a:xfrm>
                      <a:prstGeom prst="rect">
                        <a:avLst/>
                      </a:prstGeom>
                      <a:noFill/>
                      <a:ln>
                        <a:noFill/>
                      </a:ln>
                    </p:spPr>
                  </p:pic>
                </p:oleObj>
              </mc:Fallback>
            </mc:AlternateContent>
          </a:graphicData>
        </a:graphic>
      </p:graphicFrame>
      <p:graphicFrame>
        <p:nvGraphicFramePr>
          <p:cNvPr id="17" name="Object 16"/>
          <p:cNvGraphicFramePr>
            <a:graphicFrameLocks noChangeAspect="1"/>
          </p:cNvGraphicFramePr>
          <p:nvPr>
            <p:extLst/>
          </p:nvPr>
        </p:nvGraphicFramePr>
        <p:xfrm>
          <a:off x="6008688" y="806450"/>
          <a:ext cx="762000" cy="608013"/>
        </p:xfrm>
        <a:graphic>
          <a:graphicData uri="http://schemas.openxmlformats.org/presentationml/2006/ole">
            <mc:AlternateContent xmlns:mc="http://schemas.openxmlformats.org/markup-compatibility/2006">
              <mc:Choice xmlns:v="urn:schemas-microsoft-com:vml" Requires="v">
                <p:oleObj spid="_x0000_s1075252" name="Equation" r:id="rId8" imgW="444240" imgH="355320" progId="Equation.DSMT4">
                  <p:embed/>
                </p:oleObj>
              </mc:Choice>
              <mc:Fallback>
                <p:oleObj name="Equation" r:id="rId8" imgW="444240" imgH="355320" progId="Equation.DSMT4">
                  <p:embed/>
                  <p:pic>
                    <p:nvPicPr>
                      <p:cNvPr id="0" name=""/>
                      <p:cNvPicPr>
                        <a:picLocks noChangeAspect="1" noChangeArrowheads="1"/>
                      </p:cNvPicPr>
                      <p:nvPr/>
                    </p:nvPicPr>
                    <p:blipFill>
                      <a:blip r:embed="rId9"/>
                      <a:srcRect/>
                      <a:stretch>
                        <a:fillRect/>
                      </a:stretch>
                    </p:blipFill>
                    <p:spPr bwMode="auto">
                      <a:xfrm>
                        <a:off x="6008688" y="806450"/>
                        <a:ext cx="762000" cy="608013"/>
                      </a:xfrm>
                      <a:prstGeom prst="rect">
                        <a:avLst/>
                      </a:prstGeom>
                      <a:noFill/>
                      <a:ln>
                        <a:noFill/>
                      </a:ln>
                    </p:spPr>
                  </p:pic>
                </p:oleObj>
              </mc:Fallback>
            </mc:AlternateContent>
          </a:graphicData>
        </a:graphic>
      </p:graphicFrame>
      <p:sp>
        <p:nvSpPr>
          <p:cNvPr id="18" name="Rectangle 17"/>
          <p:cNvSpPr/>
          <p:nvPr/>
        </p:nvSpPr>
        <p:spPr>
          <a:xfrm>
            <a:off x="3695700" y="2971800"/>
            <a:ext cx="1828800" cy="429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713285" y="3408092"/>
            <a:ext cx="1663528"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Object 11"/>
          <p:cNvGraphicFramePr>
            <a:graphicFrameLocks noChangeAspect="1"/>
          </p:cNvGraphicFramePr>
          <p:nvPr>
            <p:extLst>
              <p:ext uri="{D42A27DB-BD31-4B8C-83A1-F6EECF244321}">
                <p14:modId xmlns:p14="http://schemas.microsoft.com/office/powerpoint/2010/main" val="2273469833"/>
              </p:ext>
            </p:extLst>
          </p:nvPr>
        </p:nvGraphicFramePr>
        <p:xfrm>
          <a:off x="3799623" y="2593906"/>
          <a:ext cx="1616075" cy="1152525"/>
        </p:xfrm>
        <a:graphic>
          <a:graphicData uri="http://schemas.openxmlformats.org/presentationml/2006/ole">
            <mc:AlternateContent xmlns:mc="http://schemas.openxmlformats.org/markup-compatibility/2006">
              <mc:Choice xmlns:v="urn:schemas-microsoft-com:vml" Requires="v">
                <p:oleObj spid="_x0000_s1075253" name="Equation" r:id="rId10" imgW="1143000" imgH="812520" progId="Equation.DSMT4">
                  <p:embed/>
                </p:oleObj>
              </mc:Choice>
              <mc:Fallback>
                <p:oleObj name="Equation" r:id="rId10" imgW="1143000" imgH="812520" progId="Equation.DSMT4">
                  <p:embed/>
                  <p:pic>
                    <p:nvPicPr>
                      <p:cNvPr id="0" name=""/>
                      <p:cNvPicPr>
                        <a:picLocks noChangeAspect="1" noChangeArrowheads="1"/>
                      </p:cNvPicPr>
                      <p:nvPr/>
                    </p:nvPicPr>
                    <p:blipFill>
                      <a:blip r:embed="rId5"/>
                      <a:srcRect/>
                      <a:stretch>
                        <a:fillRect/>
                      </a:stretch>
                    </p:blipFill>
                    <p:spPr bwMode="auto">
                      <a:xfrm>
                        <a:off x="3799623" y="2593906"/>
                        <a:ext cx="1616075" cy="11525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127785284"/>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21"/>
                                        </p:tgtEl>
                                      </p:cBhvr>
                                    </p:animEffect>
                                    <p:set>
                                      <p:cBhvr>
                                        <p:cTn id="21" dur="1" fill="hold">
                                          <p:stCondLst>
                                            <p:cond delay="499"/>
                                          </p:stCondLst>
                                        </p:cTn>
                                        <p:tgtEl>
                                          <p:spTgt spid="2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676400" y="1515070"/>
            <a:ext cx="5867400" cy="1200329"/>
          </a:xfrm>
          <a:prstGeom prst="rect">
            <a:avLst/>
          </a:prstGeom>
        </p:spPr>
        <p:txBody>
          <a:bodyPr wrap="square">
            <a:spAutoFit/>
          </a:bodyPr>
          <a:lstStyle/>
          <a:p>
            <a:r>
              <a:rPr lang="en-US" dirty="0">
                <a:latin typeface="Arial"/>
                <a:ea typeface="Calibri"/>
                <a:cs typeface="Times New Roman"/>
              </a:rPr>
              <a:t>The diameter of the Earth is approximately 7,918 miles.  How many miles of rope would you need to circle the Earth if the rope was lying on the ground?  Round to the nearest mile.</a:t>
            </a:r>
            <a:endParaRPr lang="en-US" dirty="0"/>
          </a:p>
        </p:txBody>
      </p:sp>
      <p:graphicFrame>
        <p:nvGraphicFramePr>
          <p:cNvPr id="9" name="Object 8"/>
          <p:cNvGraphicFramePr>
            <a:graphicFrameLocks noChangeAspect="1"/>
          </p:cNvGraphicFramePr>
          <p:nvPr>
            <p:extLst/>
          </p:nvPr>
        </p:nvGraphicFramePr>
        <p:xfrm>
          <a:off x="3681413" y="2998788"/>
          <a:ext cx="1849437" cy="1189037"/>
        </p:xfrm>
        <a:graphic>
          <a:graphicData uri="http://schemas.openxmlformats.org/presentationml/2006/ole">
            <mc:AlternateContent xmlns:mc="http://schemas.openxmlformats.org/markup-compatibility/2006">
              <mc:Choice xmlns:v="urn:schemas-microsoft-com:vml" Requires="v">
                <p:oleObj spid="_x0000_s1076274" name="Equation" r:id="rId4" imgW="1307880" imgH="838080" progId="Equation.DSMT4">
                  <p:embed/>
                </p:oleObj>
              </mc:Choice>
              <mc:Fallback>
                <p:oleObj name="Equation" r:id="rId4" imgW="1307880" imgH="838080" progId="Equation.DSMT4">
                  <p:embed/>
                  <p:pic>
                    <p:nvPicPr>
                      <p:cNvPr id="0" name=""/>
                      <p:cNvPicPr>
                        <a:picLocks noChangeAspect="1" noChangeArrowheads="1"/>
                      </p:cNvPicPr>
                      <p:nvPr/>
                    </p:nvPicPr>
                    <p:blipFill>
                      <a:blip r:embed="rId5"/>
                      <a:srcRect/>
                      <a:stretch>
                        <a:fillRect/>
                      </a:stretch>
                    </p:blipFill>
                    <p:spPr bwMode="auto">
                      <a:xfrm>
                        <a:off x="3681413" y="2998788"/>
                        <a:ext cx="1849437" cy="1189037"/>
                      </a:xfrm>
                      <a:prstGeom prst="rect">
                        <a:avLst/>
                      </a:prstGeom>
                      <a:noFill/>
                      <a:ln>
                        <a:noFill/>
                      </a:ln>
                    </p:spPr>
                  </p:pic>
                </p:oleObj>
              </mc:Fallback>
            </mc:AlternateContent>
          </a:graphicData>
        </a:graphic>
      </p:graphicFrame>
      <p:sp>
        <p:nvSpPr>
          <p:cNvPr id="14" name="Rectangle 13"/>
          <p:cNvSpPr/>
          <p:nvPr/>
        </p:nvSpPr>
        <p:spPr>
          <a:xfrm>
            <a:off x="1905000" y="4572977"/>
            <a:ext cx="5410200" cy="369332"/>
          </a:xfrm>
          <a:prstGeom prst="rect">
            <a:avLst/>
          </a:prstGeom>
        </p:spPr>
        <p:txBody>
          <a:bodyPr wrap="square">
            <a:spAutoFit/>
          </a:bodyPr>
          <a:lstStyle/>
          <a:p>
            <a:pPr algn="ctr"/>
            <a:r>
              <a:rPr lang="en-US" dirty="0" smtClean="0">
                <a:latin typeface="Arial"/>
                <a:ea typeface="Calibri"/>
                <a:cs typeface="Times New Roman"/>
              </a:rPr>
              <a:t>You would need about 24,863 miles of rope.</a:t>
            </a:r>
            <a:endParaRPr lang="en-US" dirty="0"/>
          </a:p>
        </p:txBody>
      </p:sp>
      <p:sp>
        <p:nvSpPr>
          <p:cNvPr id="13" name="Rectangle 12"/>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Circumference and Diameter</a:t>
            </a:r>
          </a:p>
        </p:txBody>
      </p:sp>
      <p:graphicFrame>
        <p:nvGraphicFramePr>
          <p:cNvPr id="16" name="Object 15"/>
          <p:cNvGraphicFramePr>
            <a:graphicFrameLocks noChangeAspect="1"/>
          </p:cNvGraphicFramePr>
          <p:nvPr>
            <p:extLst/>
          </p:nvPr>
        </p:nvGraphicFramePr>
        <p:xfrm>
          <a:off x="2421437" y="946498"/>
          <a:ext cx="881653" cy="305693"/>
        </p:xfrm>
        <a:graphic>
          <a:graphicData uri="http://schemas.openxmlformats.org/presentationml/2006/ole">
            <mc:AlternateContent xmlns:mc="http://schemas.openxmlformats.org/markup-compatibility/2006">
              <mc:Choice xmlns:v="urn:schemas-microsoft-com:vml" Requires="v">
                <p:oleObj spid="_x0000_s1076275" name="Equation" r:id="rId6" imgW="622080" imgH="215640" progId="Equation.DSMT4">
                  <p:embed/>
                </p:oleObj>
              </mc:Choice>
              <mc:Fallback>
                <p:oleObj name="Equation" r:id="rId6" imgW="622080" imgH="215640" progId="Equation.DSMT4">
                  <p:embed/>
                  <p:pic>
                    <p:nvPicPr>
                      <p:cNvPr id="0" name=""/>
                      <p:cNvPicPr>
                        <a:picLocks noChangeAspect="1" noChangeArrowheads="1"/>
                      </p:cNvPicPr>
                      <p:nvPr/>
                    </p:nvPicPr>
                    <p:blipFill>
                      <a:blip r:embed="rId7"/>
                      <a:srcRect/>
                      <a:stretch>
                        <a:fillRect/>
                      </a:stretch>
                    </p:blipFill>
                    <p:spPr bwMode="auto">
                      <a:xfrm>
                        <a:off x="2421437" y="946498"/>
                        <a:ext cx="881653" cy="305693"/>
                      </a:xfrm>
                      <a:prstGeom prst="rect">
                        <a:avLst/>
                      </a:prstGeom>
                      <a:noFill/>
                      <a:ln>
                        <a:noFill/>
                      </a:ln>
                    </p:spPr>
                  </p:pic>
                </p:oleObj>
              </mc:Fallback>
            </mc:AlternateContent>
          </a:graphicData>
        </a:graphic>
      </p:graphicFrame>
      <p:graphicFrame>
        <p:nvGraphicFramePr>
          <p:cNvPr id="17" name="Object 16"/>
          <p:cNvGraphicFramePr>
            <a:graphicFrameLocks noChangeAspect="1"/>
          </p:cNvGraphicFramePr>
          <p:nvPr>
            <p:extLst/>
          </p:nvPr>
        </p:nvGraphicFramePr>
        <p:xfrm>
          <a:off x="6008688" y="806450"/>
          <a:ext cx="762000" cy="608013"/>
        </p:xfrm>
        <a:graphic>
          <a:graphicData uri="http://schemas.openxmlformats.org/presentationml/2006/ole">
            <mc:AlternateContent xmlns:mc="http://schemas.openxmlformats.org/markup-compatibility/2006">
              <mc:Choice xmlns:v="urn:schemas-microsoft-com:vml" Requires="v">
                <p:oleObj spid="_x0000_s1076276" name="Equation" r:id="rId8" imgW="444240" imgH="355320" progId="Equation.DSMT4">
                  <p:embed/>
                </p:oleObj>
              </mc:Choice>
              <mc:Fallback>
                <p:oleObj name="Equation" r:id="rId8" imgW="444240" imgH="355320" progId="Equation.DSMT4">
                  <p:embed/>
                  <p:pic>
                    <p:nvPicPr>
                      <p:cNvPr id="0" name=""/>
                      <p:cNvPicPr>
                        <a:picLocks noChangeAspect="1" noChangeArrowheads="1"/>
                      </p:cNvPicPr>
                      <p:nvPr/>
                    </p:nvPicPr>
                    <p:blipFill>
                      <a:blip r:embed="rId9"/>
                      <a:srcRect/>
                      <a:stretch>
                        <a:fillRect/>
                      </a:stretch>
                    </p:blipFill>
                    <p:spPr bwMode="auto">
                      <a:xfrm>
                        <a:off x="6008688" y="806450"/>
                        <a:ext cx="762000" cy="608013"/>
                      </a:xfrm>
                      <a:prstGeom prst="rect">
                        <a:avLst/>
                      </a:prstGeom>
                      <a:noFill/>
                      <a:ln>
                        <a:noFill/>
                      </a:ln>
                    </p:spPr>
                  </p:pic>
                </p:oleObj>
              </mc:Fallback>
            </mc:AlternateContent>
          </a:graphicData>
        </a:graphic>
      </p:graphicFrame>
      <p:sp>
        <p:nvSpPr>
          <p:cNvPr id="18" name="Rectangle 17"/>
          <p:cNvSpPr/>
          <p:nvPr/>
        </p:nvSpPr>
        <p:spPr>
          <a:xfrm>
            <a:off x="3695700" y="3397711"/>
            <a:ext cx="1828800" cy="429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713285" y="3834003"/>
            <a:ext cx="1663528"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Object 11"/>
          <p:cNvGraphicFramePr>
            <a:graphicFrameLocks noChangeAspect="1"/>
          </p:cNvGraphicFramePr>
          <p:nvPr>
            <p:extLst>
              <p:ext uri="{D42A27DB-BD31-4B8C-83A1-F6EECF244321}">
                <p14:modId xmlns:p14="http://schemas.microsoft.com/office/powerpoint/2010/main" val="397406060"/>
              </p:ext>
            </p:extLst>
          </p:nvPr>
        </p:nvGraphicFramePr>
        <p:xfrm>
          <a:off x="3693848" y="2992562"/>
          <a:ext cx="1849437" cy="1189037"/>
        </p:xfrm>
        <a:graphic>
          <a:graphicData uri="http://schemas.openxmlformats.org/presentationml/2006/ole">
            <mc:AlternateContent xmlns:mc="http://schemas.openxmlformats.org/markup-compatibility/2006">
              <mc:Choice xmlns:v="urn:schemas-microsoft-com:vml" Requires="v">
                <p:oleObj spid="_x0000_s1076277" name="Equation" r:id="rId10" imgW="1307880" imgH="838080" progId="Equation.DSMT4">
                  <p:embed/>
                </p:oleObj>
              </mc:Choice>
              <mc:Fallback>
                <p:oleObj name="Equation" r:id="rId10" imgW="1307880" imgH="838080" progId="Equation.DSMT4">
                  <p:embed/>
                  <p:pic>
                    <p:nvPicPr>
                      <p:cNvPr id="0" name=""/>
                      <p:cNvPicPr>
                        <a:picLocks noChangeAspect="1" noChangeArrowheads="1"/>
                      </p:cNvPicPr>
                      <p:nvPr/>
                    </p:nvPicPr>
                    <p:blipFill>
                      <a:blip r:embed="rId5"/>
                      <a:srcRect/>
                      <a:stretch>
                        <a:fillRect/>
                      </a:stretch>
                    </p:blipFill>
                    <p:spPr bwMode="auto">
                      <a:xfrm>
                        <a:off x="3693848" y="2992562"/>
                        <a:ext cx="1849437" cy="118903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540353146"/>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after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21"/>
                                        </p:tgtEl>
                                      </p:cBhvr>
                                    </p:animEffect>
                                    <p:set>
                                      <p:cBhvr>
                                        <p:cTn id="21" dur="1" fill="hold">
                                          <p:stCondLst>
                                            <p:cond delay="499"/>
                                          </p:stCondLst>
                                        </p:cTn>
                                        <p:tgtEl>
                                          <p:spTgt spid="2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295400" y="1515070"/>
            <a:ext cx="6629400" cy="1200329"/>
          </a:xfrm>
          <a:prstGeom prst="rect">
            <a:avLst/>
          </a:prstGeom>
        </p:spPr>
        <p:txBody>
          <a:bodyPr wrap="square">
            <a:spAutoFit/>
          </a:bodyPr>
          <a:lstStyle/>
          <a:p>
            <a:r>
              <a:rPr lang="en-US" dirty="0">
                <a:latin typeface="Arial"/>
                <a:ea typeface="Calibri"/>
                <a:cs typeface="Times New Roman"/>
              </a:rPr>
              <a:t>To train for a triathlon a woman runs around a lake with a circumference of approximately 4 miles and then swims across the lake from shore to shore.  If her swim takes her through the middle of the lake, about how far does she swim?</a:t>
            </a:r>
            <a:endParaRPr lang="en-US" dirty="0"/>
          </a:p>
        </p:txBody>
      </p:sp>
      <p:graphicFrame>
        <p:nvGraphicFramePr>
          <p:cNvPr id="9" name="Object 8"/>
          <p:cNvGraphicFramePr>
            <a:graphicFrameLocks noChangeAspect="1"/>
          </p:cNvGraphicFramePr>
          <p:nvPr>
            <p:extLst/>
          </p:nvPr>
        </p:nvGraphicFramePr>
        <p:xfrm>
          <a:off x="4067175" y="2765425"/>
          <a:ext cx="1077913" cy="1657350"/>
        </p:xfrm>
        <a:graphic>
          <a:graphicData uri="http://schemas.openxmlformats.org/presentationml/2006/ole">
            <mc:AlternateContent xmlns:mc="http://schemas.openxmlformats.org/markup-compatibility/2006">
              <mc:Choice xmlns:v="urn:schemas-microsoft-com:vml" Requires="v">
                <p:oleObj spid="_x0000_s1077298" name="Equation" r:id="rId4" imgW="761760" imgH="1168200" progId="Equation.DSMT4">
                  <p:embed/>
                </p:oleObj>
              </mc:Choice>
              <mc:Fallback>
                <p:oleObj name="Equation" r:id="rId4" imgW="761760" imgH="1168200" progId="Equation.DSMT4">
                  <p:embed/>
                  <p:pic>
                    <p:nvPicPr>
                      <p:cNvPr id="0" name=""/>
                      <p:cNvPicPr>
                        <a:picLocks noChangeAspect="1" noChangeArrowheads="1"/>
                      </p:cNvPicPr>
                      <p:nvPr/>
                    </p:nvPicPr>
                    <p:blipFill>
                      <a:blip r:embed="rId5"/>
                      <a:srcRect/>
                      <a:stretch>
                        <a:fillRect/>
                      </a:stretch>
                    </p:blipFill>
                    <p:spPr bwMode="auto">
                      <a:xfrm>
                        <a:off x="4067175" y="2765425"/>
                        <a:ext cx="1077913" cy="1657350"/>
                      </a:xfrm>
                      <a:prstGeom prst="rect">
                        <a:avLst/>
                      </a:prstGeom>
                      <a:noFill/>
                      <a:ln>
                        <a:noFill/>
                      </a:ln>
                    </p:spPr>
                  </p:pic>
                </p:oleObj>
              </mc:Fallback>
            </mc:AlternateContent>
          </a:graphicData>
        </a:graphic>
      </p:graphicFrame>
      <p:sp>
        <p:nvSpPr>
          <p:cNvPr id="14" name="Rectangle 13"/>
          <p:cNvSpPr/>
          <p:nvPr/>
        </p:nvSpPr>
        <p:spPr>
          <a:xfrm>
            <a:off x="1905000" y="4812268"/>
            <a:ext cx="5410200" cy="369332"/>
          </a:xfrm>
          <a:prstGeom prst="rect">
            <a:avLst/>
          </a:prstGeom>
        </p:spPr>
        <p:txBody>
          <a:bodyPr wrap="square">
            <a:spAutoFit/>
          </a:bodyPr>
          <a:lstStyle/>
          <a:p>
            <a:pPr algn="ctr"/>
            <a:r>
              <a:rPr lang="en-US" dirty="0" smtClean="0">
                <a:latin typeface="Arial"/>
                <a:ea typeface="Calibri"/>
                <a:cs typeface="Times New Roman"/>
              </a:rPr>
              <a:t>She swims about 1.3 miles.</a:t>
            </a:r>
            <a:endParaRPr lang="en-US" dirty="0"/>
          </a:p>
        </p:txBody>
      </p:sp>
      <p:sp>
        <p:nvSpPr>
          <p:cNvPr id="13" name="Rectangle 12"/>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Circumference and Diameter</a:t>
            </a:r>
          </a:p>
        </p:txBody>
      </p:sp>
      <p:graphicFrame>
        <p:nvGraphicFramePr>
          <p:cNvPr id="16" name="Object 15"/>
          <p:cNvGraphicFramePr>
            <a:graphicFrameLocks noChangeAspect="1"/>
          </p:cNvGraphicFramePr>
          <p:nvPr>
            <p:extLst/>
          </p:nvPr>
        </p:nvGraphicFramePr>
        <p:xfrm>
          <a:off x="2421437" y="946498"/>
          <a:ext cx="881653" cy="305693"/>
        </p:xfrm>
        <a:graphic>
          <a:graphicData uri="http://schemas.openxmlformats.org/presentationml/2006/ole">
            <mc:AlternateContent xmlns:mc="http://schemas.openxmlformats.org/markup-compatibility/2006">
              <mc:Choice xmlns:v="urn:schemas-microsoft-com:vml" Requires="v">
                <p:oleObj spid="_x0000_s1077299" name="Equation" r:id="rId6" imgW="622080" imgH="215640" progId="Equation.DSMT4">
                  <p:embed/>
                </p:oleObj>
              </mc:Choice>
              <mc:Fallback>
                <p:oleObj name="Equation" r:id="rId6" imgW="622080" imgH="215640" progId="Equation.DSMT4">
                  <p:embed/>
                  <p:pic>
                    <p:nvPicPr>
                      <p:cNvPr id="0" name=""/>
                      <p:cNvPicPr>
                        <a:picLocks noChangeAspect="1" noChangeArrowheads="1"/>
                      </p:cNvPicPr>
                      <p:nvPr/>
                    </p:nvPicPr>
                    <p:blipFill>
                      <a:blip r:embed="rId7"/>
                      <a:srcRect/>
                      <a:stretch>
                        <a:fillRect/>
                      </a:stretch>
                    </p:blipFill>
                    <p:spPr bwMode="auto">
                      <a:xfrm>
                        <a:off x="2421437" y="946498"/>
                        <a:ext cx="881653" cy="305693"/>
                      </a:xfrm>
                      <a:prstGeom prst="rect">
                        <a:avLst/>
                      </a:prstGeom>
                      <a:noFill/>
                      <a:ln>
                        <a:noFill/>
                      </a:ln>
                    </p:spPr>
                  </p:pic>
                </p:oleObj>
              </mc:Fallback>
            </mc:AlternateContent>
          </a:graphicData>
        </a:graphic>
      </p:graphicFrame>
      <p:graphicFrame>
        <p:nvGraphicFramePr>
          <p:cNvPr id="17" name="Object 16"/>
          <p:cNvGraphicFramePr>
            <a:graphicFrameLocks noChangeAspect="1"/>
          </p:cNvGraphicFramePr>
          <p:nvPr>
            <p:extLst/>
          </p:nvPr>
        </p:nvGraphicFramePr>
        <p:xfrm>
          <a:off x="6008688" y="806450"/>
          <a:ext cx="762000" cy="608013"/>
        </p:xfrm>
        <a:graphic>
          <a:graphicData uri="http://schemas.openxmlformats.org/presentationml/2006/ole">
            <mc:AlternateContent xmlns:mc="http://schemas.openxmlformats.org/markup-compatibility/2006">
              <mc:Choice xmlns:v="urn:schemas-microsoft-com:vml" Requires="v">
                <p:oleObj spid="_x0000_s1077300" name="Equation" r:id="rId8" imgW="444240" imgH="355320" progId="Equation.DSMT4">
                  <p:embed/>
                </p:oleObj>
              </mc:Choice>
              <mc:Fallback>
                <p:oleObj name="Equation" r:id="rId8" imgW="444240" imgH="355320" progId="Equation.DSMT4">
                  <p:embed/>
                  <p:pic>
                    <p:nvPicPr>
                      <p:cNvPr id="0" name=""/>
                      <p:cNvPicPr>
                        <a:picLocks noChangeAspect="1" noChangeArrowheads="1"/>
                      </p:cNvPicPr>
                      <p:nvPr/>
                    </p:nvPicPr>
                    <p:blipFill>
                      <a:blip r:embed="rId9"/>
                      <a:srcRect/>
                      <a:stretch>
                        <a:fillRect/>
                      </a:stretch>
                    </p:blipFill>
                    <p:spPr bwMode="auto">
                      <a:xfrm>
                        <a:off x="6008688" y="806450"/>
                        <a:ext cx="762000" cy="608013"/>
                      </a:xfrm>
                      <a:prstGeom prst="rect">
                        <a:avLst/>
                      </a:prstGeom>
                      <a:noFill/>
                      <a:ln>
                        <a:noFill/>
                      </a:ln>
                    </p:spPr>
                  </p:pic>
                </p:oleObj>
              </mc:Fallback>
            </mc:AlternateContent>
          </a:graphicData>
        </a:graphic>
      </p:graphicFrame>
      <p:sp>
        <p:nvSpPr>
          <p:cNvPr id="18" name="Rectangle 17"/>
          <p:cNvSpPr/>
          <p:nvPr/>
        </p:nvSpPr>
        <p:spPr>
          <a:xfrm>
            <a:off x="3810000" y="3429000"/>
            <a:ext cx="1828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740236" y="4088318"/>
            <a:ext cx="1663528"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Object 11"/>
          <p:cNvGraphicFramePr>
            <a:graphicFrameLocks noChangeAspect="1"/>
          </p:cNvGraphicFramePr>
          <p:nvPr>
            <p:extLst>
              <p:ext uri="{D42A27DB-BD31-4B8C-83A1-F6EECF244321}">
                <p14:modId xmlns:p14="http://schemas.microsoft.com/office/powerpoint/2010/main" val="1728489039"/>
              </p:ext>
            </p:extLst>
          </p:nvPr>
        </p:nvGraphicFramePr>
        <p:xfrm>
          <a:off x="4060954" y="2760308"/>
          <a:ext cx="1077913" cy="1657350"/>
        </p:xfrm>
        <a:graphic>
          <a:graphicData uri="http://schemas.openxmlformats.org/presentationml/2006/ole">
            <mc:AlternateContent xmlns:mc="http://schemas.openxmlformats.org/markup-compatibility/2006">
              <mc:Choice xmlns:v="urn:schemas-microsoft-com:vml" Requires="v">
                <p:oleObj spid="_x0000_s1077301" name="Equation" r:id="rId10" imgW="761760" imgH="1168200" progId="Equation.DSMT4">
                  <p:embed/>
                </p:oleObj>
              </mc:Choice>
              <mc:Fallback>
                <p:oleObj name="Equation" r:id="rId10" imgW="761760" imgH="1168200" progId="Equation.DSMT4">
                  <p:embed/>
                  <p:pic>
                    <p:nvPicPr>
                      <p:cNvPr id="0" name=""/>
                      <p:cNvPicPr>
                        <a:picLocks noChangeAspect="1" noChangeArrowheads="1"/>
                      </p:cNvPicPr>
                      <p:nvPr/>
                    </p:nvPicPr>
                    <p:blipFill>
                      <a:blip r:embed="rId5"/>
                      <a:srcRect/>
                      <a:stretch>
                        <a:fillRect/>
                      </a:stretch>
                    </p:blipFill>
                    <p:spPr bwMode="auto">
                      <a:xfrm>
                        <a:off x="4060954" y="2760308"/>
                        <a:ext cx="1077913" cy="16573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98268294"/>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21"/>
                                        </p:tgtEl>
                                      </p:cBhvr>
                                    </p:animEffect>
                                    <p:set>
                                      <p:cBhvr>
                                        <p:cTn id="21" dur="1" fill="hold">
                                          <p:stCondLst>
                                            <p:cond delay="499"/>
                                          </p:stCondLst>
                                        </p:cTn>
                                        <p:tgtEl>
                                          <p:spTgt spid="2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295400" y="1515070"/>
            <a:ext cx="6629400" cy="1200329"/>
          </a:xfrm>
          <a:prstGeom prst="rect">
            <a:avLst/>
          </a:prstGeom>
        </p:spPr>
        <p:txBody>
          <a:bodyPr wrap="square">
            <a:spAutoFit/>
          </a:bodyPr>
          <a:lstStyle/>
          <a:p>
            <a:r>
              <a:rPr lang="en-US" dirty="0">
                <a:latin typeface="Arial"/>
                <a:ea typeface="Calibri"/>
                <a:cs typeface="Times New Roman"/>
              </a:rPr>
              <a:t>A pizza restaurant decides to create a “super-sized” pizza with a </a:t>
            </a:r>
            <a:r>
              <a:rPr lang="en-US" dirty="0" smtClean="0">
                <a:latin typeface="Arial"/>
                <a:ea typeface="Calibri"/>
                <a:cs typeface="Times New Roman"/>
              </a:rPr>
              <a:t>circumference </a:t>
            </a:r>
            <a:r>
              <a:rPr lang="en-US" u="sng" dirty="0" smtClean="0">
                <a:latin typeface="Arial"/>
                <a:ea typeface="Calibri"/>
                <a:cs typeface="Times New Roman"/>
              </a:rPr>
              <a:t>just under</a:t>
            </a:r>
            <a:r>
              <a:rPr lang="en-US" dirty="0" smtClean="0">
                <a:latin typeface="Arial"/>
                <a:ea typeface="Calibri"/>
                <a:cs typeface="Times New Roman"/>
              </a:rPr>
              <a:t> 60 inches. If </a:t>
            </a:r>
            <a:r>
              <a:rPr lang="en-US" dirty="0">
                <a:latin typeface="Arial"/>
                <a:ea typeface="Calibri"/>
                <a:cs typeface="Times New Roman"/>
              </a:rPr>
              <a:t>pizza boxes only come with side lengths that are natural numbers what side length would work for their super-sized pizza?</a:t>
            </a:r>
            <a:endParaRPr lang="en-US" dirty="0"/>
          </a:p>
        </p:txBody>
      </p:sp>
      <p:graphicFrame>
        <p:nvGraphicFramePr>
          <p:cNvPr id="9" name="Object 8"/>
          <p:cNvGraphicFramePr>
            <a:graphicFrameLocks noChangeAspect="1"/>
          </p:cNvGraphicFramePr>
          <p:nvPr>
            <p:extLst/>
          </p:nvPr>
        </p:nvGraphicFramePr>
        <p:xfrm>
          <a:off x="4049590" y="2971800"/>
          <a:ext cx="1077913" cy="1657350"/>
        </p:xfrm>
        <a:graphic>
          <a:graphicData uri="http://schemas.openxmlformats.org/presentationml/2006/ole">
            <mc:AlternateContent xmlns:mc="http://schemas.openxmlformats.org/markup-compatibility/2006">
              <mc:Choice xmlns:v="urn:schemas-microsoft-com:vml" Requires="v">
                <p:oleObj spid="_x0000_s1078322" name="Equation" r:id="rId4" imgW="761760" imgH="1168200" progId="Equation.DSMT4">
                  <p:embed/>
                </p:oleObj>
              </mc:Choice>
              <mc:Fallback>
                <p:oleObj name="Equation" r:id="rId4" imgW="761760" imgH="1168200" progId="Equation.DSMT4">
                  <p:embed/>
                  <p:pic>
                    <p:nvPicPr>
                      <p:cNvPr id="0" name=""/>
                      <p:cNvPicPr>
                        <a:picLocks noChangeAspect="1" noChangeArrowheads="1"/>
                      </p:cNvPicPr>
                      <p:nvPr/>
                    </p:nvPicPr>
                    <p:blipFill>
                      <a:blip r:embed="rId5"/>
                      <a:srcRect/>
                      <a:stretch>
                        <a:fillRect/>
                      </a:stretch>
                    </p:blipFill>
                    <p:spPr bwMode="auto">
                      <a:xfrm>
                        <a:off x="4049590" y="2971800"/>
                        <a:ext cx="1077913" cy="1657350"/>
                      </a:xfrm>
                      <a:prstGeom prst="rect">
                        <a:avLst/>
                      </a:prstGeom>
                      <a:noFill/>
                      <a:ln>
                        <a:noFill/>
                      </a:ln>
                    </p:spPr>
                  </p:pic>
                </p:oleObj>
              </mc:Fallback>
            </mc:AlternateContent>
          </a:graphicData>
        </a:graphic>
      </p:graphicFrame>
      <p:sp>
        <p:nvSpPr>
          <p:cNvPr id="14" name="Rectangle 13"/>
          <p:cNvSpPr/>
          <p:nvPr/>
        </p:nvSpPr>
        <p:spPr>
          <a:xfrm>
            <a:off x="1887415" y="5018643"/>
            <a:ext cx="5410200" cy="369332"/>
          </a:xfrm>
          <a:prstGeom prst="rect">
            <a:avLst/>
          </a:prstGeom>
        </p:spPr>
        <p:txBody>
          <a:bodyPr wrap="square">
            <a:spAutoFit/>
          </a:bodyPr>
          <a:lstStyle/>
          <a:p>
            <a:pPr algn="ctr"/>
            <a:r>
              <a:rPr lang="en-US" dirty="0" smtClean="0">
                <a:latin typeface="Arial"/>
                <a:ea typeface="Calibri"/>
                <a:cs typeface="Times New Roman"/>
              </a:rPr>
              <a:t>The box needs to have a side length of 19 inches.</a:t>
            </a:r>
            <a:endParaRPr lang="en-US" dirty="0"/>
          </a:p>
        </p:txBody>
      </p:sp>
      <p:sp>
        <p:nvSpPr>
          <p:cNvPr id="13" name="Rectangle 12"/>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Circumference and Diameter</a:t>
            </a:r>
          </a:p>
        </p:txBody>
      </p:sp>
      <p:graphicFrame>
        <p:nvGraphicFramePr>
          <p:cNvPr id="16" name="Object 15"/>
          <p:cNvGraphicFramePr>
            <a:graphicFrameLocks noChangeAspect="1"/>
          </p:cNvGraphicFramePr>
          <p:nvPr>
            <p:extLst/>
          </p:nvPr>
        </p:nvGraphicFramePr>
        <p:xfrm>
          <a:off x="2421437" y="946498"/>
          <a:ext cx="881653" cy="305693"/>
        </p:xfrm>
        <a:graphic>
          <a:graphicData uri="http://schemas.openxmlformats.org/presentationml/2006/ole">
            <mc:AlternateContent xmlns:mc="http://schemas.openxmlformats.org/markup-compatibility/2006">
              <mc:Choice xmlns:v="urn:schemas-microsoft-com:vml" Requires="v">
                <p:oleObj spid="_x0000_s1078323" name="Equation" r:id="rId6" imgW="622080" imgH="215640" progId="Equation.DSMT4">
                  <p:embed/>
                </p:oleObj>
              </mc:Choice>
              <mc:Fallback>
                <p:oleObj name="Equation" r:id="rId6" imgW="622080" imgH="215640" progId="Equation.DSMT4">
                  <p:embed/>
                  <p:pic>
                    <p:nvPicPr>
                      <p:cNvPr id="0" name=""/>
                      <p:cNvPicPr>
                        <a:picLocks noChangeAspect="1" noChangeArrowheads="1"/>
                      </p:cNvPicPr>
                      <p:nvPr/>
                    </p:nvPicPr>
                    <p:blipFill>
                      <a:blip r:embed="rId7"/>
                      <a:srcRect/>
                      <a:stretch>
                        <a:fillRect/>
                      </a:stretch>
                    </p:blipFill>
                    <p:spPr bwMode="auto">
                      <a:xfrm>
                        <a:off x="2421437" y="946498"/>
                        <a:ext cx="881653" cy="305693"/>
                      </a:xfrm>
                      <a:prstGeom prst="rect">
                        <a:avLst/>
                      </a:prstGeom>
                      <a:noFill/>
                      <a:ln>
                        <a:noFill/>
                      </a:ln>
                    </p:spPr>
                  </p:pic>
                </p:oleObj>
              </mc:Fallback>
            </mc:AlternateContent>
          </a:graphicData>
        </a:graphic>
      </p:graphicFrame>
      <p:graphicFrame>
        <p:nvGraphicFramePr>
          <p:cNvPr id="17" name="Object 16"/>
          <p:cNvGraphicFramePr>
            <a:graphicFrameLocks noChangeAspect="1"/>
          </p:cNvGraphicFramePr>
          <p:nvPr>
            <p:extLst/>
          </p:nvPr>
        </p:nvGraphicFramePr>
        <p:xfrm>
          <a:off x="6008688" y="806450"/>
          <a:ext cx="762000" cy="608013"/>
        </p:xfrm>
        <a:graphic>
          <a:graphicData uri="http://schemas.openxmlformats.org/presentationml/2006/ole">
            <mc:AlternateContent xmlns:mc="http://schemas.openxmlformats.org/markup-compatibility/2006">
              <mc:Choice xmlns:v="urn:schemas-microsoft-com:vml" Requires="v">
                <p:oleObj spid="_x0000_s1078324" name="Equation" r:id="rId8" imgW="444240" imgH="355320" progId="Equation.DSMT4">
                  <p:embed/>
                </p:oleObj>
              </mc:Choice>
              <mc:Fallback>
                <p:oleObj name="Equation" r:id="rId8" imgW="444240" imgH="355320" progId="Equation.DSMT4">
                  <p:embed/>
                  <p:pic>
                    <p:nvPicPr>
                      <p:cNvPr id="0" name=""/>
                      <p:cNvPicPr>
                        <a:picLocks noChangeAspect="1" noChangeArrowheads="1"/>
                      </p:cNvPicPr>
                      <p:nvPr/>
                    </p:nvPicPr>
                    <p:blipFill>
                      <a:blip r:embed="rId9"/>
                      <a:srcRect/>
                      <a:stretch>
                        <a:fillRect/>
                      </a:stretch>
                    </p:blipFill>
                    <p:spPr bwMode="auto">
                      <a:xfrm>
                        <a:off x="6008688" y="806450"/>
                        <a:ext cx="762000" cy="608013"/>
                      </a:xfrm>
                      <a:prstGeom prst="rect">
                        <a:avLst/>
                      </a:prstGeom>
                      <a:noFill/>
                      <a:ln>
                        <a:noFill/>
                      </a:ln>
                    </p:spPr>
                  </p:pic>
                </p:oleObj>
              </mc:Fallback>
            </mc:AlternateContent>
          </a:graphicData>
        </a:graphic>
      </p:graphicFrame>
      <p:sp>
        <p:nvSpPr>
          <p:cNvPr id="18" name="Rectangle 17"/>
          <p:cNvSpPr/>
          <p:nvPr/>
        </p:nvSpPr>
        <p:spPr>
          <a:xfrm>
            <a:off x="3792415" y="3635375"/>
            <a:ext cx="1828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722651" y="4294693"/>
            <a:ext cx="1663528"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Object 11"/>
          <p:cNvGraphicFramePr>
            <a:graphicFrameLocks noChangeAspect="1"/>
          </p:cNvGraphicFramePr>
          <p:nvPr>
            <p:extLst>
              <p:ext uri="{D42A27DB-BD31-4B8C-83A1-F6EECF244321}">
                <p14:modId xmlns:p14="http://schemas.microsoft.com/office/powerpoint/2010/main" val="891279899"/>
              </p:ext>
            </p:extLst>
          </p:nvPr>
        </p:nvGraphicFramePr>
        <p:xfrm>
          <a:off x="4062028" y="2974906"/>
          <a:ext cx="1077913" cy="1657350"/>
        </p:xfrm>
        <a:graphic>
          <a:graphicData uri="http://schemas.openxmlformats.org/presentationml/2006/ole">
            <mc:AlternateContent xmlns:mc="http://schemas.openxmlformats.org/markup-compatibility/2006">
              <mc:Choice xmlns:v="urn:schemas-microsoft-com:vml" Requires="v">
                <p:oleObj spid="_x0000_s1078325" name="Equation" r:id="rId10" imgW="761760" imgH="1168200" progId="Equation.DSMT4">
                  <p:embed/>
                </p:oleObj>
              </mc:Choice>
              <mc:Fallback>
                <p:oleObj name="Equation" r:id="rId10" imgW="761760" imgH="1168200" progId="Equation.DSMT4">
                  <p:embed/>
                  <p:pic>
                    <p:nvPicPr>
                      <p:cNvPr id="0" name=""/>
                      <p:cNvPicPr>
                        <a:picLocks noChangeAspect="1" noChangeArrowheads="1"/>
                      </p:cNvPicPr>
                      <p:nvPr/>
                    </p:nvPicPr>
                    <p:blipFill>
                      <a:blip r:embed="rId5"/>
                      <a:srcRect/>
                      <a:stretch>
                        <a:fillRect/>
                      </a:stretch>
                    </p:blipFill>
                    <p:spPr bwMode="auto">
                      <a:xfrm>
                        <a:off x="4062028" y="2974906"/>
                        <a:ext cx="1077913" cy="165735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469402265"/>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21"/>
                                        </p:tgtEl>
                                      </p:cBhvr>
                                    </p:animEffect>
                                    <p:set>
                                      <p:cBhvr>
                                        <p:cTn id="21" dur="1" fill="hold">
                                          <p:stCondLst>
                                            <p:cond delay="499"/>
                                          </p:stCondLst>
                                        </p:cTn>
                                        <p:tgtEl>
                                          <p:spTgt spid="2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7" name="Rectangle 16"/>
          <p:cNvSpPr/>
          <p:nvPr/>
        </p:nvSpPr>
        <p:spPr>
          <a:xfrm>
            <a:off x="1600200" y="1676400"/>
            <a:ext cx="6019800" cy="1200329"/>
          </a:xfrm>
          <a:prstGeom prst="rect">
            <a:avLst/>
          </a:prstGeom>
        </p:spPr>
        <p:txBody>
          <a:bodyPr wrap="square">
            <a:spAutoFit/>
          </a:bodyPr>
          <a:lstStyle/>
          <a:p>
            <a:pPr>
              <a:spcBef>
                <a:spcPts val="1800"/>
              </a:spcBef>
            </a:pPr>
            <a:r>
              <a:rPr lang="en-US" dirty="0" smtClean="0">
                <a:latin typeface="Arial"/>
                <a:ea typeface="Calibri"/>
                <a:cs typeface="Times New Roman"/>
              </a:rPr>
              <a:t>If </a:t>
            </a:r>
            <a:r>
              <a:rPr lang="en-US" i="1" dirty="0" smtClean="0">
                <a:latin typeface="Arial"/>
                <a:ea typeface="Calibri"/>
                <a:cs typeface="Times New Roman"/>
              </a:rPr>
              <a:t>A</a:t>
            </a:r>
            <a:r>
              <a:rPr lang="en-US" dirty="0" smtClean="0">
                <a:latin typeface="Arial"/>
                <a:ea typeface="Calibri"/>
                <a:cs typeface="Times New Roman"/>
              </a:rPr>
              <a:t> stands for the amount still owed on a loan (in dollars) and </a:t>
            </a:r>
            <a:r>
              <a:rPr lang="en-US" i="1" dirty="0" smtClean="0">
                <a:latin typeface="Arial"/>
                <a:ea typeface="Calibri"/>
                <a:cs typeface="Times New Roman"/>
              </a:rPr>
              <a:t>t</a:t>
            </a:r>
            <a:r>
              <a:rPr lang="en-US" dirty="0" smtClean="0">
                <a:latin typeface="Arial"/>
                <a:ea typeface="Calibri"/>
                <a:cs typeface="Times New Roman"/>
              </a:rPr>
              <a:t> stands for the number of months payments have been made on the loan.  Decide which formula you should use to answer the following questions.</a:t>
            </a:r>
            <a:endParaRPr lang="en-US" dirty="0">
              <a:latin typeface="Arial"/>
              <a:ea typeface="Calibri"/>
              <a:cs typeface="Times New Roman"/>
            </a:endParaRPr>
          </a:p>
        </p:txBody>
      </p:sp>
      <p:sp>
        <p:nvSpPr>
          <p:cNvPr id="7" name="Rectangle 6"/>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Paying Off a Loan</a:t>
            </a:r>
          </a:p>
        </p:txBody>
      </p:sp>
      <p:graphicFrame>
        <p:nvGraphicFramePr>
          <p:cNvPr id="2" name="Object 1"/>
          <p:cNvGraphicFramePr>
            <a:graphicFrameLocks noChangeAspect="1"/>
          </p:cNvGraphicFramePr>
          <p:nvPr>
            <p:extLst/>
          </p:nvPr>
        </p:nvGraphicFramePr>
        <p:xfrm>
          <a:off x="1746250" y="892175"/>
          <a:ext cx="2232025" cy="414338"/>
        </p:xfrm>
        <a:graphic>
          <a:graphicData uri="http://schemas.openxmlformats.org/presentationml/2006/ole">
            <mc:AlternateContent xmlns:mc="http://schemas.openxmlformats.org/markup-compatibility/2006">
              <mc:Choice xmlns:v="urn:schemas-microsoft-com:vml" Requires="v">
                <p:oleObj spid="_x0000_s1089556" name="Equation" r:id="rId4" imgW="888840" imgH="164880" progId="Equation.DSMT4">
                  <p:embed/>
                </p:oleObj>
              </mc:Choice>
              <mc:Fallback>
                <p:oleObj name="Equation" r:id="rId4" imgW="888840" imgH="1648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6250" y="892175"/>
                        <a:ext cx="2232025" cy="41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nvPr>
        </p:nvGraphicFramePr>
        <p:xfrm>
          <a:off x="5267325" y="838200"/>
          <a:ext cx="2244725" cy="419100"/>
        </p:xfrm>
        <a:graphic>
          <a:graphicData uri="http://schemas.openxmlformats.org/presentationml/2006/ole">
            <mc:AlternateContent xmlns:mc="http://schemas.openxmlformats.org/markup-compatibility/2006">
              <mc:Choice xmlns:v="urn:schemas-microsoft-com:vml" Requires="v">
                <p:oleObj spid="_x0000_s1089557" name="Equation" r:id="rId6" imgW="812520" imgH="152280" progId="Equation.DSMT4">
                  <p:embed/>
                </p:oleObj>
              </mc:Choice>
              <mc:Fallback>
                <p:oleObj name="Equation" r:id="rId6" imgW="812520" imgH="15228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67325" y="838200"/>
                        <a:ext cx="224472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304529721"/>
      </p:ext>
    </p:extLst>
  </p:cSld>
  <p:clrMapOvr>
    <a:masterClrMapping/>
  </p:clrMapOvr>
  <p:transition advTm="342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295400" y="1699736"/>
            <a:ext cx="6629400" cy="369332"/>
          </a:xfrm>
          <a:prstGeom prst="rect">
            <a:avLst/>
          </a:prstGeom>
        </p:spPr>
        <p:txBody>
          <a:bodyPr wrap="square">
            <a:spAutoFit/>
          </a:bodyPr>
          <a:lstStyle/>
          <a:p>
            <a:r>
              <a:rPr lang="en-US" dirty="0">
                <a:latin typeface="Arial"/>
                <a:ea typeface="Calibri"/>
                <a:cs typeface="Times New Roman"/>
              </a:rPr>
              <a:t>How much will you still owe on the loan after paying for 1 year? </a:t>
            </a:r>
          </a:p>
        </p:txBody>
      </p:sp>
      <p:graphicFrame>
        <p:nvGraphicFramePr>
          <p:cNvPr id="9" name="Object 8"/>
          <p:cNvGraphicFramePr>
            <a:graphicFrameLocks noChangeAspect="1"/>
          </p:cNvGraphicFramePr>
          <p:nvPr>
            <p:extLst/>
          </p:nvPr>
        </p:nvGraphicFramePr>
        <p:xfrm>
          <a:off x="3284532" y="2471970"/>
          <a:ext cx="2609863" cy="2328630"/>
        </p:xfrm>
        <a:graphic>
          <a:graphicData uri="http://schemas.openxmlformats.org/presentationml/2006/ole">
            <mc:AlternateContent xmlns:mc="http://schemas.openxmlformats.org/markup-compatibility/2006">
              <mc:Choice xmlns:v="urn:schemas-microsoft-com:vml" Requires="v">
                <p:oleObj spid="_x0000_s1080370" name="Equation" r:id="rId4" imgW="1041120" imgH="927000" progId="Equation.DSMT4">
                  <p:embed/>
                </p:oleObj>
              </mc:Choice>
              <mc:Fallback>
                <p:oleObj name="Equation" r:id="rId4" imgW="1041120" imgH="927000" progId="Equation.DSMT4">
                  <p:embed/>
                  <p:pic>
                    <p:nvPicPr>
                      <p:cNvPr id="0" name=""/>
                      <p:cNvPicPr>
                        <a:picLocks noChangeAspect="1" noChangeArrowheads="1"/>
                      </p:cNvPicPr>
                      <p:nvPr/>
                    </p:nvPicPr>
                    <p:blipFill>
                      <a:blip r:embed="rId5"/>
                      <a:srcRect/>
                      <a:stretch>
                        <a:fillRect/>
                      </a:stretch>
                    </p:blipFill>
                    <p:spPr bwMode="auto">
                      <a:xfrm>
                        <a:off x="3284532" y="2471970"/>
                        <a:ext cx="2609863" cy="2328630"/>
                      </a:xfrm>
                      <a:prstGeom prst="rect">
                        <a:avLst/>
                      </a:prstGeom>
                      <a:noFill/>
                      <a:ln>
                        <a:noFill/>
                      </a:ln>
                    </p:spPr>
                  </p:pic>
                </p:oleObj>
              </mc:Fallback>
            </mc:AlternateContent>
          </a:graphicData>
        </a:graphic>
      </p:graphicFrame>
      <p:sp>
        <p:nvSpPr>
          <p:cNvPr id="14" name="Rectangle 13"/>
          <p:cNvSpPr/>
          <p:nvPr/>
        </p:nvSpPr>
        <p:spPr>
          <a:xfrm>
            <a:off x="1905000" y="5105400"/>
            <a:ext cx="5410200" cy="369332"/>
          </a:xfrm>
          <a:prstGeom prst="rect">
            <a:avLst/>
          </a:prstGeom>
        </p:spPr>
        <p:txBody>
          <a:bodyPr wrap="square">
            <a:spAutoFit/>
          </a:bodyPr>
          <a:lstStyle/>
          <a:p>
            <a:pPr algn="ctr"/>
            <a:r>
              <a:rPr lang="en-US" dirty="0" smtClean="0">
                <a:latin typeface="Arial"/>
                <a:ea typeface="Calibri"/>
                <a:cs typeface="Times New Roman"/>
              </a:rPr>
              <a:t>$3,500 is still owed after paying for 1 year.</a:t>
            </a:r>
            <a:endParaRPr lang="en-US" dirty="0"/>
          </a:p>
        </p:txBody>
      </p:sp>
      <p:sp>
        <p:nvSpPr>
          <p:cNvPr id="18" name="Rectangle 17"/>
          <p:cNvSpPr/>
          <p:nvPr/>
        </p:nvSpPr>
        <p:spPr>
          <a:xfrm>
            <a:off x="3200400" y="3048000"/>
            <a:ext cx="2971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88676" y="3781871"/>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Paying Off a Loan</a:t>
            </a:r>
          </a:p>
        </p:txBody>
      </p:sp>
      <p:graphicFrame>
        <p:nvGraphicFramePr>
          <p:cNvPr id="19" name="Object 18"/>
          <p:cNvGraphicFramePr>
            <a:graphicFrameLocks noChangeAspect="1"/>
          </p:cNvGraphicFramePr>
          <p:nvPr>
            <p:extLst/>
          </p:nvPr>
        </p:nvGraphicFramePr>
        <p:xfrm>
          <a:off x="1745758" y="892636"/>
          <a:ext cx="2233009" cy="413416"/>
        </p:xfrm>
        <a:graphic>
          <a:graphicData uri="http://schemas.openxmlformats.org/presentationml/2006/ole">
            <mc:AlternateContent xmlns:mc="http://schemas.openxmlformats.org/markup-compatibility/2006">
              <mc:Choice xmlns:v="urn:schemas-microsoft-com:vml" Requires="v">
                <p:oleObj spid="_x0000_s1080371" name="Equation" r:id="rId6" imgW="888840" imgH="164880" progId="Equation.DSMT4">
                  <p:embed/>
                </p:oleObj>
              </mc:Choice>
              <mc:Fallback>
                <p:oleObj name="Equation" r:id="rId6" imgW="888840" imgH="164880" progId="Equation.DSMT4">
                  <p:embed/>
                  <p:pic>
                    <p:nvPicPr>
                      <p:cNvPr id="0" name=""/>
                      <p:cNvPicPr>
                        <a:picLocks noChangeAspect="1" noChangeArrowheads="1"/>
                      </p:cNvPicPr>
                      <p:nvPr/>
                    </p:nvPicPr>
                    <p:blipFill>
                      <a:blip r:embed="rId7"/>
                      <a:srcRect/>
                      <a:stretch>
                        <a:fillRect/>
                      </a:stretch>
                    </p:blipFill>
                    <p:spPr bwMode="auto">
                      <a:xfrm>
                        <a:off x="1745758" y="892636"/>
                        <a:ext cx="2233009" cy="413416"/>
                      </a:xfrm>
                      <a:prstGeom prst="rect">
                        <a:avLst/>
                      </a:prstGeom>
                      <a:noFill/>
                      <a:ln>
                        <a:noFill/>
                      </a:ln>
                    </p:spPr>
                  </p:pic>
                </p:oleObj>
              </mc:Fallback>
            </mc:AlternateContent>
          </a:graphicData>
        </a:graphic>
      </p:graphicFrame>
      <p:graphicFrame>
        <p:nvGraphicFramePr>
          <p:cNvPr id="20" name="Object 19"/>
          <p:cNvGraphicFramePr>
            <a:graphicFrameLocks noChangeAspect="1"/>
          </p:cNvGraphicFramePr>
          <p:nvPr>
            <p:extLst/>
          </p:nvPr>
        </p:nvGraphicFramePr>
        <p:xfrm>
          <a:off x="5267302" y="838200"/>
          <a:ext cx="2244770" cy="419297"/>
        </p:xfrm>
        <a:graphic>
          <a:graphicData uri="http://schemas.openxmlformats.org/presentationml/2006/ole">
            <mc:AlternateContent xmlns:mc="http://schemas.openxmlformats.org/markup-compatibility/2006">
              <mc:Choice xmlns:v="urn:schemas-microsoft-com:vml" Requires="v">
                <p:oleObj spid="_x0000_s1080372" name="Equation" r:id="rId8" imgW="812520" imgH="152280" progId="Equation.DSMT4">
                  <p:embed/>
                </p:oleObj>
              </mc:Choice>
              <mc:Fallback>
                <p:oleObj name="Equation" r:id="rId8" imgW="812520" imgH="152280" progId="Equation.DSMT4">
                  <p:embed/>
                  <p:pic>
                    <p:nvPicPr>
                      <p:cNvPr id="0" name=""/>
                      <p:cNvPicPr>
                        <a:picLocks noChangeAspect="1" noChangeArrowheads="1"/>
                      </p:cNvPicPr>
                      <p:nvPr/>
                    </p:nvPicPr>
                    <p:blipFill>
                      <a:blip r:embed="rId9"/>
                      <a:srcRect/>
                      <a:stretch>
                        <a:fillRect/>
                      </a:stretch>
                    </p:blipFill>
                    <p:spPr bwMode="auto">
                      <a:xfrm>
                        <a:off x="5267302" y="838200"/>
                        <a:ext cx="2244770" cy="419297"/>
                      </a:xfrm>
                      <a:prstGeom prst="rect">
                        <a:avLst/>
                      </a:prstGeom>
                      <a:noFill/>
                      <a:ln>
                        <a:noFill/>
                      </a:ln>
                    </p:spPr>
                  </p:pic>
                </p:oleObj>
              </mc:Fallback>
            </mc:AlternateContent>
          </a:graphicData>
        </a:graphic>
      </p:graphicFrame>
      <p:sp>
        <p:nvSpPr>
          <p:cNvPr id="22" name="Rectangle 21"/>
          <p:cNvSpPr/>
          <p:nvPr/>
        </p:nvSpPr>
        <p:spPr>
          <a:xfrm>
            <a:off x="3062653" y="4419600"/>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Object 12"/>
          <p:cNvGraphicFramePr>
            <a:graphicFrameLocks noChangeAspect="1"/>
          </p:cNvGraphicFramePr>
          <p:nvPr>
            <p:extLst>
              <p:ext uri="{D42A27DB-BD31-4B8C-83A1-F6EECF244321}">
                <p14:modId xmlns:p14="http://schemas.microsoft.com/office/powerpoint/2010/main" val="1969220466"/>
              </p:ext>
            </p:extLst>
          </p:nvPr>
        </p:nvGraphicFramePr>
        <p:xfrm>
          <a:off x="3287642" y="2475076"/>
          <a:ext cx="2609863" cy="2328630"/>
        </p:xfrm>
        <a:graphic>
          <a:graphicData uri="http://schemas.openxmlformats.org/presentationml/2006/ole">
            <mc:AlternateContent xmlns:mc="http://schemas.openxmlformats.org/markup-compatibility/2006">
              <mc:Choice xmlns:v="urn:schemas-microsoft-com:vml" Requires="v">
                <p:oleObj spid="_x0000_s1080373" name="Equation" r:id="rId10" imgW="1041120" imgH="927000" progId="Equation.DSMT4">
                  <p:embed/>
                </p:oleObj>
              </mc:Choice>
              <mc:Fallback>
                <p:oleObj name="Equation" r:id="rId10" imgW="1041120" imgH="927000" progId="Equation.DSMT4">
                  <p:embed/>
                  <p:pic>
                    <p:nvPicPr>
                      <p:cNvPr id="0" name=""/>
                      <p:cNvPicPr>
                        <a:picLocks noChangeAspect="1" noChangeArrowheads="1"/>
                      </p:cNvPicPr>
                      <p:nvPr/>
                    </p:nvPicPr>
                    <p:blipFill>
                      <a:blip r:embed="rId5"/>
                      <a:srcRect/>
                      <a:stretch>
                        <a:fillRect/>
                      </a:stretch>
                    </p:blipFill>
                    <p:spPr bwMode="auto">
                      <a:xfrm>
                        <a:off x="3287642" y="2475076"/>
                        <a:ext cx="2609863" cy="232863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447072029"/>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1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18"/>
                                        </p:tgtEl>
                                      </p:cBhvr>
                                    </p:animEffect>
                                    <p:set>
                                      <p:cBhvr>
                                        <p:cTn id="21" dur="1" fill="hold">
                                          <p:stCondLst>
                                            <p:cond delay="499"/>
                                          </p:stCondLst>
                                        </p:cTn>
                                        <p:tgtEl>
                                          <p:spTgt spid="18"/>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500"/>
                                        <p:tgtEl>
                                          <p:spTgt spid="21"/>
                                        </p:tgtEl>
                                      </p:cBhvr>
                                    </p:animEffect>
                                    <p:set>
                                      <p:cBhvr>
                                        <p:cTn id="26" dur="1" fill="hold">
                                          <p:stCondLst>
                                            <p:cond delay="499"/>
                                          </p:stCondLst>
                                        </p:cTn>
                                        <p:tgtEl>
                                          <p:spTgt spid="21"/>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22"/>
                                        </p:tgtEl>
                                      </p:cBhvr>
                                    </p:animEffect>
                                    <p:set>
                                      <p:cBhvr>
                                        <p:cTn id="31" dur="1" fill="hold">
                                          <p:stCondLst>
                                            <p:cond delay="499"/>
                                          </p:stCondLst>
                                        </p:cTn>
                                        <p:tgtEl>
                                          <p:spTgt spid="22"/>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P spid="18" grpId="0" animBg="1"/>
      <p:bldP spid="21" grpId="0" animBg="1"/>
      <p:bldP spid="2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295400" y="1699736"/>
            <a:ext cx="6629400" cy="369332"/>
          </a:xfrm>
          <a:prstGeom prst="rect">
            <a:avLst/>
          </a:prstGeom>
        </p:spPr>
        <p:txBody>
          <a:bodyPr wrap="square">
            <a:spAutoFit/>
          </a:bodyPr>
          <a:lstStyle/>
          <a:p>
            <a:r>
              <a:rPr lang="en-US" dirty="0">
                <a:latin typeface="Arial"/>
                <a:ea typeface="Calibri"/>
                <a:cs typeface="Times New Roman"/>
              </a:rPr>
              <a:t>How long will it take to get the loan down to around  $1,000? </a:t>
            </a:r>
          </a:p>
        </p:txBody>
      </p:sp>
      <p:graphicFrame>
        <p:nvGraphicFramePr>
          <p:cNvPr id="9" name="Object 8"/>
          <p:cNvGraphicFramePr>
            <a:graphicFrameLocks noChangeAspect="1"/>
          </p:cNvGraphicFramePr>
          <p:nvPr>
            <p:extLst/>
          </p:nvPr>
        </p:nvGraphicFramePr>
        <p:xfrm>
          <a:off x="3236913" y="2487613"/>
          <a:ext cx="2705100" cy="2297112"/>
        </p:xfrm>
        <a:graphic>
          <a:graphicData uri="http://schemas.openxmlformats.org/presentationml/2006/ole">
            <mc:AlternateContent xmlns:mc="http://schemas.openxmlformats.org/markup-compatibility/2006">
              <mc:Choice xmlns:v="urn:schemas-microsoft-com:vml" Requires="v">
                <p:oleObj spid="_x0000_s1081395" name="Equation" r:id="rId4" imgW="1079280" imgH="914400" progId="Equation.DSMT4">
                  <p:embed/>
                </p:oleObj>
              </mc:Choice>
              <mc:Fallback>
                <p:oleObj name="Equation" r:id="rId4" imgW="1079280" imgH="914400" progId="Equation.DSMT4">
                  <p:embed/>
                  <p:pic>
                    <p:nvPicPr>
                      <p:cNvPr id="0" name=""/>
                      <p:cNvPicPr>
                        <a:picLocks noChangeAspect="1" noChangeArrowheads="1"/>
                      </p:cNvPicPr>
                      <p:nvPr/>
                    </p:nvPicPr>
                    <p:blipFill>
                      <a:blip r:embed="rId5"/>
                      <a:srcRect/>
                      <a:stretch>
                        <a:fillRect/>
                      </a:stretch>
                    </p:blipFill>
                    <p:spPr bwMode="auto">
                      <a:xfrm>
                        <a:off x="3236913" y="2487613"/>
                        <a:ext cx="2705100" cy="2297112"/>
                      </a:xfrm>
                      <a:prstGeom prst="rect">
                        <a:avLst/>
                      </a:prstGeom>
                      <a:noFill/>
                      <a:ln>
                        <a:noFill/>
                      </a:ln>
                    </p:spPr>
                  </p:pic>
                </p:oleObj>
              </mc:Fallback>
            </mc:AlternateContent>
          </a:graphicData>
        </a:graphic>
      </p:graphicFrame>
      <p:sp>
        <p:nvSpPr>
          <p:cNvPr id="14" name="Rectangle 13"/>
          <p:cNvSpPr/>
          <p:nvPr/>
        </p:nvSpPr>
        <p:spPr>
          <a:xfrm>
            <a:off x="1600200" y="5105400"/>
            <a:ext cx="6019800" cy="369332"/>
          </a:xfrm>
          <a:prstGeom prst="rect">
            <a:avLst/>
          </a:prstGeom>
        </p:spPr>
        <p:txBody>
          <a:bodyPr wrap="square">
            <a:spAutoFit/>
          </a:bodyPr>
          <a:lstStyle/>
          <a:p>
            <a:pPr algn="ctr"/>
            <a:r>
              <a:rPr lang="en-US" dirty="0" smtClean="0">
                <a:latin typeface="Arial"/>
                <a:ea typeface="Calibri"/>
                <a:cs typeface="Times New Roman"/>
              </a:rPr>
              <a:t>It will take about 22 months for the loan to drop to $1,000.</a:t>
            </a:r>
            <a:endParaRPr lang="en-US" dirty="0"/>
          </a:p>
        </p:txBody>
      </p:sp>
      <p:sp>
        <p:nvSpPr>
          <p:cNvPr id="18" name="Rectangle 17"/>
          <p:cNvSpPr/>
          <p:nvPr/>
        </p:nvSpPr>
        <p:spPr>
          <a:xfrm>
            <a:off x="3200400" y="3048000"/>
            <a:ext cx="2971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88676" y="3781871"/>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Paying Off a Loan</a:t>
            </a:r>
          </a:p>
        </p:txBody>
      </p:sp>
      <p:graphicFrame>
        <p:nvGraphicFramePr>
          <p:cNvPr id="19" name="Object 18"/>
          <p:cNvGraphicFramePr>
            <a:graphicFrameLocks noChangeAspect="1"/>
          </p:cNvGraphicFramePr>
          <p:nvPr>
            <p:extLst/>
          </p:nvPr>
        </p:nvGraphicFramePr>
        <p:xfrm>
          <a:off x="1745758" y="892636"/>
          <a:ext cx="2233009" cy="413416"/>
        </p:xfrm>
        <a:graphic>
          <a:graphicData uri="http://schemas.openxmlformats.org/presentationml/2006/ole">
            <mc:AlternateContent xmlns:mc="http://schemas.openxmlformats.org/markup-compatibility/2006">
              <mc:Choice xmlns:v="urn:schemas-microsoft-com:vml" Requires="v">
                <p:oleObj spid="_x0000_s1081396" name="Equation" r:id="rId6" imgW="888840" imgH="164880" progId="Equation.DSMT4">
                  <p:embed/>
                </p:oleObj>
              </mc:Choice>
              <mc:Fallback>
                <p:oleObj name="Equation" r:id="rId6" imgW="888840" imgH="164880" progId="Equation.DSMT4">
                  <p:embed/>
                  <p:pic>
                    <p:nvPicPr>
                      <p:cNvPr id="0" name=""/>
                      <p:cNvPicPr>
                        <a:picLocks noChangeAspect="1" noChangeArrowheads="1"/>
                      </p:cNvPicPr>
                      <p:nvPr/>
                    </p:nvPicPr>
                    <p:blipFill>
                      <a:blip r:embed="rId7"/>
                      <a:srcRect/>
                      <a:stretch>
                        <a:fillRect/>
                      </a:stretch>
                    </p:blipFill>
                    <p:spPr bwMode="auto">
                      <a:xfrm>
                        <a:off x="1745758" y="892636"/>
                        <a:ext cx="2233009" cy="413416"/>
                      </a:xfrm>
                      <a:prstGeom prst="rect">
                        <a:avLst/>
                      </a:prstGeom>
                      <a:noFill/>
                      <a:ln>
                        <a:noFill/>
                      </a:ln>
                    </p:spPr>
                  </p:pic>
                </p:oleObj>
              </mc:Fallback>
            </mc:AlternateContent>
          </a:graphicData>
        </a:graphic>
      </p:graphicFrame>
      <p:graphicFrame>
        <p:nvGraphicFramePr>
          <p:cNvPr id="20" name="Object 19"/>
          <p:cNvGraphicFramePr>
            <a:graphicFrameLocks noChangeAspect="1"/>
          </p:cNvGraphicFramePr>
          <p:nvPr>
            <p:extLst/>
          </p:nvPr>
        </p:nvGraphicFramePr>
        <p:xfrm>
          <a:off x="5267302" y="838200"/>
          <a:ext cx="2244770" cy="419297"/>
        </p:xfrm>
        <a:graphic>
          <a:graphicData uri="http://schemas.openxmlformats.org/presentationml/2006/ole">
            <mc:AlternateContent xmlns:mc="http://schemas.openxmlformats.org/markup-compatibility/2006">
              <mc:Choice xmlns:v="urn:schemas-microsoft-com:vml" Requires="v">
                <p:oleObj spid="_x0000_s1081397" name="Equation" r:id="rId8" imgW="812520" imgH="152280" progId="Equation.DSMT4">
                  <p:embed/>
                </p:oleObj>
              </mc:Choice>
              <mc:Fallback>
                <p:oleObj name="Equation" r:id="rId8" imgW="812520" imgH="152280" progId="Equation.DSMT4">
                  <p:embed/>
                  <p:pic>
                    <p:nvPicPr>
                      <p:cNvPr id="0" name=""/>
                      <p:cNvPicPr>
                        <a:picLocks noChangeAspect="1" noChangeArrowheads="1"/>
                      </p:cNvPicPr>
                      <p:nvPr/>
                    </p:nvPicPr>
                    <p:blipFill>
                      <a:blip r:embed="rId9"/>
                      <a:srcRect/>
                      <a:stretch>
                        <a:fillRect/>
                      </a:stretch>
                    </p:blipFill>
                    <p:spPr bwMode="auto">
                      <a:xfrm>
                        <a:off x="5267302" y="838200"/>
                        <a:ext cx="2244770" cy="419297"/>
                      </a:xfrm>
                      <a:prstGeom prst="rect">
                        <a:avLst/>
                      </a:prstGeom>
                      <a:noFill/>
                      <a:ln>
                        <a:noFill/>
                      </a:ln>
                    </p:spPr>
                  </p:pic>
                </p:oleObj>
              </mc:Fallback>
            </mc:AlternateContent>
          </a:graphicData>
        </a:graphic>
      </p:graphicFrame>
      <p:sp>
        <p:nvSpPr>
          <p:cNvPr id="22" name="Rectangle 21"/>
          <p:cNvSpPr/>
          <p:nvPr/>
        </p:nvSpPr>
        <p:spPr>
          <a:xfrm>
            <a:off x="3062653" y="4419600"/>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Object 12"/>
          <p:cNvGraphicFramePr>
            <a:graphicFrameLocks noChangeAspect="1"/>
          </p:cNvGraphicFramePr>
          <p:nvPr>
            <p:extLst>
              <p:ext uri="{D42A27DB-BD31-4B8C-83A1-F6EECF244321}">
                <p14:modId xmlns:p14="http://schemas.microsoft.com/office/powerpoint/2010/main" val="1067403645"/>
              </p:ext>
            </p:extLst>
          </p:nvPr>
        </p:nvGraphicFramePr>
        <p:xfrm>
          <a:off x="3240021" y="2494386"/>
          <a:ext cx="2705100" cy="2297112"/>
        </p:xfrm>
        <a:graphic>
          <a:graphicData uri="http://schemas.openxmlformats.org/presentationml/2006/ole">
            <mc:AlternateContent xmlns:mc="http://schemas.openxmlformats.org/markup-compatibility/2006">
              <mc:Choice xmlns:v="urn:schemas-microsoft-com:vml" Requires="v">
                <p:oleObj spid="_x0000_s1081398" name="Equation" r:id="rId10" imgW="1079280" imgH="914400" progId="Equation.DSMT4">
                  <p:embed/>
                </p:oleObj>
              </mc:Choice>
              <mc:Fallback>
                <p:oleObj name="Equation" r:id="rId10" imgW="1079280" imgH="914400" progId="Equation.DSMT4">
                  <p:embed/>
                  <p:pic>
                    <p:nvPicPr>
                      <p:cNvPr id="0" name=""/>
                      <p:cNvPicPr>
                        <a:picLocks noChangeAspect="1" noChangeArrowheads="1"/>
                      </p:cNvPicPr>
                      <p:nvPr/>
                    </p:nvPicPr>
                    <p:blipFill>
                      <a:blip r:embed="rId5"/>
                      <a:srcRect/>
                      <a:stretch>
                        <a:fillRect/>
                      </a:stretch>
                    </p:blipFill>
                    <p:spPr bwMode="auto">
                      <a:xfrm>
                        <a:off x="3240021" y="2494386"/>
                        <a:ext cx="2705100" cy="229711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968864557"/>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1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21"/>
                                        </p:tgtEl>
                                      </p:cBhvr>
                                    </p:animEffect>
                                    <p:set>
                                      <p:cBhvr>
                                        <p:cTn id="21" dur="1" fill="hold">
                                          <p:stCondLst>
                                            <p:cond delay="499"/>
                                          </p:stCondLst>
                                        </p:cTn>
                                        <p:tgtEl>
                                          <p:spTgt spid="2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500"/>
                                        <p:tgtEl>
                                          <p:spTgt spid="22"/>
                                        </p:tgtEl>
                                      </p:cBhvr>
                                    </p:animEffect>
                                    <p:set>
                                      <p:cBhvr>
                                        <p:cTn id="26" dur="1" fill="hold">
                                          <p:stCondLst>
                                            <p:cond delay="499"/>
                                          </p:stCondLst>
                                        </p:cTn>
                                        <p:tgtEl>
                                          <p:spTgt spid="2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P spid="2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2438400" y="1684972"/>
            <a:ext cx="4648200" cy="369332"/>
          </a:xfrm>
          <a:prstGeom prst="rect">
            <a:avLst/>
          </a:prstGeom>
        </p:spPr>
        <p:txBody>
          <a:bodyPr wrap="square">
            <a:spAutoFit/>
          </a:bodyPr>
          <a:lstStyle/>
          <a:p>
            <a:r>
              <a:rPr lang="en-US" dirty="0">
                <a:latin typeface="Arial"/>
                <a:ea typeface="Calibri"/>
                <a:cs typeface="Times New Roman"/>
              </a:rPr>
              <a:t>How long will it take to pay off the loan?</a:t>
            </a:r>
          </a:p>
        </p:txBody>
      </p:sp>
      <p:graphicFrame>
        <p:nvGraphicFramePr>
          <p:cNvPr id="9" name="Object 8"/>
          <p:cNvGraphicFramePr>
            <a:graphicFrameLocks noChangeAspect="1"/>
          </p:cNvGraphicFramePr>
          <p:nvPr>
            <p:extLst/>
          </p:nvPr>
        </p:nvGraphicFramePr>
        <p:xfrm>
          <a:off x="3490913" y="2487613"/>
          <a:ext cx="2195512" cy="2297112"/>
        </p:xfrm>
        <a:graphic>
          <a:graphicData uri="http://schemas.openxmlformats.org/presentationml/2006/ole">
            <mc:AlternateContent xmlns:mc="http://schemas.openxmlformats.org/markup-compatibility/2006">
              <mc:Choice xmlns:v="urn:schemas-microsoft-com:vml" Requires="v">
                <p:oleObj spid="_x0000_s1082418" name="Equation" r:id="rId4" imgW="876240" imgH="914400" progId="Equation.DSMT4">
                  <p:embed/>
                </p:oleObj>
              </mc:Choice>
              <mc:Fallback>
                <p:oleObj name="Equation" r:id="rId4" imgW="876240" imgH="914400" progId="Equation.DSMT4">
                  <p:embed/>
                  <p:pic>
                    <p:nvPicPr>
                      <p:cNvPr id="0" name=""/>
                      <p:cNvPicPr>
                        <a:picLocks noChangeAspect="1" noChangeArrowheads="1"/>
                      </p:cNvPicPr>
                      <p:nvPr/>
                    </p:nvPicPr>
                    <p:blipFill>
                      <a:blip r:embed="rId5"/>
                      <a:srcRect/>
                      <a:stretch>
                        <a:fillRect/>
                      </a:stretch>
                    </p:blipFill>
                    <p:spPr bwMode="auto">
                      <a:xfrm>
                        <a:off x="3490913" y="2487613"/>
                        <a:ext cx="2195512" cy="2297112"/>
                      </a:xfrm>
                      <a:prstGeom prst="rect">
                        <a:avLst/>
                      </a:prstGeom>
                      <a:noFill/>
                      <a:ln>
                        <a:noFill/>
                      </a:ln>
                    </p:spPr>
                  </p:pic>
                </p:oleObj>
              </mc:Fallback>
            </mc:AlternateContent>
          </a:graphicData>
        </a:graphic>
      </p:graphicFrame>
      <p:sp>
        <p:nvSpPr>
          <p:cNvPr id="14" name="Rectangle 13"/>
          <p:cNvSpPr/>
          <p:nvPr/>
        </p:nvSpPr>
        <p:spPr>
          <a:xfrm>
            <a:off x="1600200" y="5105400"/>
            <a:ext cx="6019800" cy="369332"/>
          </a:xfrm>
          <a:prstGeom prst="rect">
            <a:avLst/>
          </a:prstGeom>
        </p:spPr>
        <p:txBody>
          <a:bodyPr wrap="square">
            <a:spAutoFit/>
          </a:bodyPr>
          <a:lstStyle/>
          <a:p>
            <a:pPr algn="ctr"/>
            <a:r>
              <a:rPr lang="en-US" dirty="0" smtClean="0">
                <a:latin typeface="Arial"/>
                <a:ea typeface="Calibri"/>
                <a:cs typeface="Times New Roman"/>
              </a:rPr>
              <a:t>It will take 26 months for the loan to drop to $0.</a:t>
            </a:r>
            <a:endParaRPr lang="en-US" dirty="0"/>
          </a:p>
        </p:txBody>
      </p:sp>
      <p:sp>
        <p:nvSpPr>
          <p:cNvPr id="18" name="Rectangle 17"/>
          <p:cNvSpPr/>
          <p:nvPr/>
        </p:nvSpPr>
        <p:spPr>
          <a:xfrm>
            <a:off x="3200400" y="3048000"/>
            <a:ext cx="2971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88676" y="3781871"/>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Paying Off a Loan</a:t>
            </a:r>
          </a:p>
        </p:txBody>
      </p:sp>
      <p:graphicFrame>
        <p:nvGraphicFramePr>
          <p:cNvPr id="19" name="Object 18"/>
          <p:cNvGraphicFramePr>
            <a:graphicFrameLocks noChangeAspect="1"/>
          </p:cNvGraphicFramePr>
          <p:nvPr>
            <p:extLst/>
          </p:nvPr>
        </p:nvGraphicFramePr>
        <p:xfrm>
          <a:off x="1745758" y="892636"/>
          <a:ext cx="2233009" cy="413416"/>
        </p:xfrm>
        <a:graphic>
          <a:graphicData uri="http://schemas.openxmlformats.org/presentationml/2006/ole">
            <mc:AlternateContent xmlns:mc="http://schemas.openxmlformats.org/markup-compatibility/2006">
              <mc:Choice xmlns:v="urn:schemas-microsoft-com:vml" Requires="v">
                <p:oleObj spid="_x0000_s1082419" name="Equation" r:id="rId6" imgW="888840" imgH="164880" progId="Equation.DSMT4">
                  <p:embed/>
                </p:oleObj>
              </mc:Choice>
              <mc:Fallback>
                <p:oleObj name="Equation" r:id="rId6" imgW="888840" imgH="164880" progId="Equation.DSMT4">
                  <p:embed/>
                  <p:pic>
                    <p:nvPicPr>
                      <p:cNvPr id="0" name=""/>
                      <p:cNvPicPr>
                        <a:picLocks noChangeAspect="1" noChangeArrowheads="1"/>
                      </p:cNvPicPr>
                      <p:nvPr/>
                    </p:nvPicPr>
                    <p:blipFill>
                      <a:blip r:embed="rId7"/>
                      <a:srcRect/>
                      <a:stretch>
                        <a:fillRect/>
                      </a:stretch>
                    </p:blipFill>
                    <p:spPr bwMode="auto">
                      <a:xfrm>
                        <a:off x="1745758" y="892636"/>
                        <a:ext cx="2233009" cy="413416"/>
                      </a:xfrm>
                      <a:prstGeom prst="rect">
                        <a:avLst/>
                      </a:prstGeom>
                      <a:noFill/>
                      <a:ln>
                        <a:noFill/>
                      </a:ln>
                    </p:spPr>
                  </p:pic>
                </p:oleObj>
              </mc:Fallback>
            </mc:AlternateContent>
          </a:graphicData>
        </a:graphic>
      </p:graphicFrame>
      <p:graphicFrame>
        <p:nvGraphicFramePr>
          <p:cNvPr id="20" name="Object 19"/>
          <p:cNvGraphicFramePr>
            <a:graphicFrameLocks noChangeAspect="1"/>
          </p:cNvGraphicFramePr>
          <p:nvPr>
            <p:extLst/>
          </p:nvPr>
        </p:nvGraphicFramePr>
        <p:xfrm>
          <a:off x="5267302" y="838200"/>
          <a:ext cx="2244770" cy="419297"/>
        </p:xfrm>
        <a:graphic>
          <a:graphicData uri="http://schemas.openxmlformats.org/presentationml/2006/ole">
            <mc:AlternateContent xmlns:mc="http://schemas.openxmlformats.org/markup-compatibility/2006">
              <mc:Choice xmlns:v="urn:schemas-microsoft-com:vml" Requires="v">
                <p:oleObj spid="_x0000_s1082420" name="Equation" r:id="rId8" imgW="812520" imgH="152280" progId="Equation.DSMT4">
                  <p:embed/>
                </p:oleObj>
              </mc:Choice>
              <mc:Fallback>
                <p:oleObj name="Equation" r:id="rId8" imgW="812520" imgH="152280" progId="Equation.DSMT4">
                  <p:embed/>
                  <p:pic>
                    <p:nvPicPr>
                      <p:cNvPr id="0" name=""/>
                      <p:cNvPicPr>
                        <a:picLocks noChangeAspect="1" noChangeArrowheads="1"/>
                      </p:cNvPicPr>
                      <p:nvPr/>
                    </p:nvPicPr>
                    <p:blipFill>
                      <a:blip r:embed="rId9"/>
                      <a:srcRect/>
                      <a:stretch>
                        <a:fillRect/>
                      </a:stretch>
                    </p:blipFill>
                    <p:spPr bwMode="auto">
                      <a:xfrm>
                        <a:off x="5267302" y="838200"/>
                        <a:ext cx="2244770" cy="419297"/>
                      </a:xfrm>
                      <a:prstGeom prst="rect">
                        <a:avLst/>
                      </a:prstGeom>
                      <a:noFill/>
                      <a:ln>
                        <a:noFill/>
                      </a:ln>
                    </p:spPr>
                  </p:pic>
                </p:oleObj>
              </mc:Fallback>
            </mc:AlternateContent>
          </a:graphicData>
        </a:graphic>
      </p:graphicFrame>
      <p:sp>
        <p:nvSpPr>
          <p:cNvPr id="22" name="Rectangle 21"/>
          <p:cNvSpPr/>
          <p:nvPr/>
        </p:nvSpPr>
        <p:spPr>
          <a:xfrm>
            <a:off x="3062653" y="4419600"/>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Object 12"/>
          <p:cNvGraphicFramePr>
            <a:graphicFrameLocks noChangeAspect="1"/>
          </p:cNvGraphicFramePr>
          <p:nvPr>
            <p:extLst>
              <p:ext uri="{D42A27DB-BD31-4B8C-83A1-F6EECF244321}">
                <p14:modId xmlns:p14="http://schemas.microsoft.com/office/powerpoint/2010/main" val="2473145238"/>
              </p:ext>
            </p:extLst>
          </p:nvPr>
        </p:nvGraphicFramePr>
        <p:xfrm>
          <a:off x="3494019" y="2495938"/>
          <a:ext cx="2195512" cy="2297112"/>
        </p:xfrm>
        <a:graphic>
          <a:graphicData uri="http://schemas.openxmlformats.org/presentationml/2006/ole">
            <mc:AlternateContent xmlns:mc="http://schemas.openxmlformats.org/markup-compatibility/2006">
              <mc:Choice xmlns:v="urn:schemas-microsoft-com:vml" Requires="v">
                <p:oleObj spid="_x0000_s1082421" name="Equation" r:id="rId10" imgW="876240" imgH="914400" progId="Equation.DSMT4">
                  <p:embed/>
                </p:oleObj>
              </mc:Choice>
              <mc:Fallback>
                <p:oleObj name="Equation" r:id="rId10" imgW="876240" imgH="914400" progId="Equation.DSMT4">
                  <p:embed/>
                  <p:pic>
                    <p:nvPicPr>
                      <p:cNvPr id="0" name=""/>
                      <p:cNvPicPr>
                        <a:picLocks noChangeAspect="1" noChangeArrowheads="1"/>
                      </p:cNvPicPr>
                      <p:nvPr/>
                    </p:nvPicPr>
                    <p:blipFill>
                      <a:blip r:embed="rId5"/>
                      <a:srcRect/>
                      <a:stretch>
                        <a:fillRect/>
                      </a:stretch>
                    </p:blipFill>
                    <p:spPr bwMode="auto">
                      <a:xfrm>
                        <a:off x="3494019" y="2495938"/>
                        <a:ext cx="2195512" cy="229711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236518571"/>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1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21"/>
                                        </p:tgtEl>
                                      </p:cBhvr>
                                    </p:animEffect>
                                    <p:set>
                                      <p:cBhvr>
                                        <p:cTn id="21" dur="1" fill="hold">
                                          <p:stCondLst>
                                            <p:cond delay="499"/>
                                          </p:stCondLst>
                                        </p:cTn>
                                        <p:tgtEl>
                                          <p:spTgt spid="2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500"/>
                                        <p:tgtEl>
                                          <p:spTgt spid="22"/>
                                        </p:tgtEl>
                                      </p:cBhvr>
                                    </p:animEffect>
                                    <p:set>
                                      <p:cBhvr>
                                        <p:cTn id="26" dur="1" fill="hold">
                                          <p:stCondLst>
                                            <p:cond delay="499"/>
                                          </p:stCondLst>
                                        </p:cTn>
                                        <p:tgtEl>
                                          <p:spTgt spid="2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P spid="2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2268414" y="1720141"/>
            <a:ext cx="4648200" cy="369332"/>
          </a:xfrm>
          <a:prstGeom prst="rect">
            <a:avLst/>
          </a:prstGeom>
        </p:spPr>
        <p:txBody>
          <a:bodyPr wrap="square">
            <a:spAutoFit/>
          </a:bodyPr>
          <a:lstStyle/>
          <a:p>
            <a:r>
              <a:rPr lang="en-US" dirty="0">
                <a:latin typeface="Arial"/>
                <a:ea typeface="Calibri"/>
                <a:cs typeface="Times New Roman"/>
              </a:rPr>
              <a:t>What was the original amount of the loan? </a:t>
            </a:r>
          </a:p>
        </p:txBody>
      </p:sp>
      <p:graphicFrame>
        <p:nvGraphicFramePr>
          <p:cNvPr id="9" name="Object 8"/>
          <p:cNvGraphicFramePr>
            <a:graphicFrameLocks noChangeAspect="1"/>
          </p:cNvGraphicFramePr>
          <p:nvPr>
            <p:extLst/>
          </p:nvPr>
        </p:nvGraphicFramePr>
        <p:xfrm>
          <a:off x="3363913" y="2471738"/>
          <a:ext cx="2451100" cy="2328862"/>
        </p:xfrm>
        <a:graphic>
          <a:graphicData uri="http://schemas.openxmlformats.org/presentationml/2006/ole">
            <mc:AlternateContent xmlns:mc="http://schemas.openxmlformats.org/markup-compatibility/2006">
              <mc:Choice xmlns:v="urn:schemas-microsoft-com:vml" Requires="v">
                <p:oleObj spid="_x0000_s1083442" name="Equation" r:id="rId4" imgW="977760" imgH="927000" progId="Equation.DSMT4">
                  <p:embed/>
                </p:oleObj>
              </mc:Choice>
              <mc:Fallback>
                <p:oleObj name="Equation" r:id="rId4" imgW="977760" imgH="927000" progId="Equation.DSMT4">
                  <p:embed/>
                  <p:pic>
                    <p:nvPicPr>
                      <p:cNvPr id="0" name=""/>
                      <p:cNvPicPr>
                        <a:picLocks noChangeAspect="1" noChangeArrowheads="1"/>
                      </p:cNvPicPr>
                      <p:nvPr/>
                    </p:nvPicPr>
                    <p:blipFill>
                      <a:blip r:embed="rId5"/>
                      <a:srcRect/>
                      <a:stretch>
                        <a:fillRect/>
                      </a:stretch>
                    </p:blipFill>
                    <p:spPr bwMode="auto">
                      <a:xfrm>
                        <a:off x="3363913" y="2471738"/>
                        <a:ext cx="2451100" cy="2328862"/>
                      </a:xfrm>
                      <a:prstGeom prst="rect">
                        <a:avLst/>
                      </a:prstGeom>
                      <a:noFill/>
                      <a:ln>
                        <a:noFill/>
                      </a:ln>
                    </p:spPr>
                  </p:pic>
                </p:oleObj>
              </mc:Fallback>
            </mc:AlternateContent>
          </a:graphicData>
        </a:graphic>
      </p:graphicFrame>
      <p:sp>
        <p:nvSpPr>
          <p:cNvPr id="14" name="Rectangle 13"/>
          <p:cNvSpPr/>
          <p:nvPr/>
        </p:nvSpPr>
        <p:spPr>
          <a:xfrm>
            <a:off x="1905000" y="5105400"/>
            <a:ext cx="5410200" cy="369332"/>
          </a:xfrm>
          <a:prstGeom prst="rect">
            <a:avLst/>
          </a:prstGeom>
        </p:spPr>
        <p:txBody>
          <a:bodyPr wrap="square">
            <a:spAutoFit/>
          </a:bodyPr>
          <a:lstStyle/>
          <a:p>
            <a:pPr algn="ctr"/>
            <a:r>
              <a:rPr lang="en-US" dirty="0" smtClean="0">
                <a:latin typeface="Arial"/>
                <a:ea typeface="Calibri"/>
                <a:cs typeface="Times New Roman"/>
              </a:rPr>
              <a:t>The original loan amount was $6,500.</a:t>
            </a:r>
            <a:endParaRPr lang="en-US" dirty="0"/>
          </a:p>
        </p:txBody>
      </p:sp>
      <p:sp>
        <p:nvSpPr>
          <p:cNvPr id="18" name="Rectangle 17"/>
          <p:cNvSpPr/>
          <p:nvPr/>
        </p:nvSpPr>
        <p:spPr>
          <a:xfrm>
            <a:off x="3200400" y="3048000"/>
            <a:ext cx="2971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88676" y="3781871"/>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Paying Off a Loan</a:t>
            </a:r>
          </a:p>
        </p:txBody>
      </p:sp>
      <p:graphicFrame>
        <p:nvGraphicFramePr>
          <p:cNvPr id="19" name="Object 18"/>
          <p:cNvGraphicFramePr>
            <a:graphicFrameLocks noChangeAspect="1"/>
          </p:cNvGraphicFramePr>
          <p:nvPr>
            <p:extLst/>
          </p:nvPr>
        </p:nvGraphicFramePr>
        <p:xfrm>
          <a:off x="1745758" y="892636"/>
          <a:ext cx="2233009" cy="413416"/>
        </p:xfrm>
        <a:graphic>
          <a:graphicData uri="http://schemas.openxmlformats.org/presentationml/2006/ole">
            <mc:AlternateContent xmlns:mc="http://schemas.openxmlformats.org/markup-compatibility/2006">
              <mc:Choice xmlns:v="urn:schemas-microsoft-com:vml" Requires="v">
                <p:oleObj spid="_x0000_s1083443" name="Equation" r:id="rId6" imgW="888840" imgH="164880" progId="Equation.DSMT4">
                  <p:embed/>
                </p:oleObj>
              </mc:Choice>
              <mc:Fallback>
                <p:oleObj name="Equation" r:id="rId6" imgW="888840" imgH="164880" progId="Equation.DSMT4">
                  <p:embed/>
                  <p:pic>
                    <p:nvPicPr>
                      <p:cNvPr id="0" name=""/>
                      <p:cNvPicPr>
                        <a:picLocks noChangeAspect="1" noChangeArrowheads="1"/>
                      </p:cNvPicPr>
                      <p:nvPr/>
                    </p:nvPicPr>
                    <p:blipFill>
                      <a:blip r:embed="rId7"/>
                      <a:srcRect/>
                      <a:stretch>
                        <a:fillRect/>
                      </a:stretch>
                    </p:blipFill>
                    <p:spPr bwMode="auto">
                      <a:xfrm>
                        <a:off x="1745758" y="892636"/>
                        <a:ext cx="2233009" cy="413416"/>
                      </a:xfrm>
                      <a:prstGeom prst="rect">
                        <a:avLst/>
                      </a:prstGeom>
                      <a:noFill/>
                      <a:ln>
                        <a:noFill/>
                      </a:ln>
                    </p:spPr>
                  </p:pic>
                </p:oleObj>
              </mc:Fallback>
            </mc:AlternateContent>
          </a:graphicData>
        </a:graphic>
      </p:graphicFrame>
      <p:graphicFrame>
        <p:nvGraphicFramePr>
          <p:cNvPr id="20" name="Object 19"/>
          <p:cNvGraphicFramePr>
            <a:graphicFrameLocks noChangeAspect="1"/>
          </p:cNvGraphicFramePr>
          <p:nvPr>
            <p:extLst/>
          </p:nvPr>
        </p:nvGraphicFramePr>
        <p:xfrm>
          <a:off x="5267302" y="838200"/>
          <a:ext cx="2244770" cy="419297"/>
        </p:xfrm>
        <a:graphic>
          <a:graphicData uri="http://schemas.openxmlformats.org/presentationml/2006/ole">
            <mc:AlternateContent xmlns:mc="http://schemas.openxmlformats.org/markup-compatibility/2006">
              <mc:Choice xmlns:v="urn:schemas-microsoft-com:vml" Requires="v">
                <p:oleObj spid="_x0000_s1083444" name="Equation" r:id="rId8" imgW="812520" imgH="152280" progId="Equation.DSMT4">
                  <p:embed/>
                </p:oleObj>
              </mc:Choice>
              <mc:Fallback>
                <p:oleObj name="Equation" r:id="rId8" imgW="812520" imgH="152280" progId="Equation.DSMT4">
                  <p:embed/>
                  <p:pic>
                    <p:nvPicPr>
                      <p:cNvPr id="0" name=""/>
                      <p:cNvPicPr>
                        <a:picLocks noChangeAspect="1" noChangeArrowheads="1"/>
                      </p:cNvPicPr>
                      <p:nvPr/>
                    </p:nvPicPr>
                    <p:blipFill>
                      <a:blip r:embed="rId9"/>
                      <a:srcRect/>
                      <a:stretch>
                        <a:fillRect/>
                      </a:stretch>
                    </p:blipFill>
                    <p:spPr bwMode="auto">
                      <a:xfrm>
                        <a:off x="5267302" y="838200"/>
                        <a:ext cx="2244770" cy="419297"/>
                      </a:xfrm>
                      <a:prstGeom prst="rect">
                        <a:avLst/>
                      </a:prstGeom>
                      <a:noFill/>
                      <a:ln>
                        <a:noFill/>
                      </a:ln>
                    </p:spPr>
                  </p:pic>
                </p:oleObj>
              </mc:Fallback>
            </mc:AlternateContent>
          </a:graphicData>
        </a:graphic>
      </p:graphicFrame>
      <p:sp>
        <p:nvSpPr>
          <p:cNvPr id="22" name="Rectangle 21"/>
          <p:cNvSpPr/>
          <p:nvPr/>
        </p:nvSpPr>
        <p:spPr>
          <a:xfrm>
            <a:off x="3062653" y="4419600"/>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Object 12"/>
          <p:cNvGraphicFramePr>
            <a:graphicFrameLocks noChangeAspect="1"/>
          </p:cNvGraphicFramePr>
          <p:nvPr>
            <p:extLst>
              <p:ext uri="{D42A27DB-BD31-4B8C-83A1-F6EECF244321}">
                <p14:modId xmlns:p14="http://schemas.microsoft.com/office/powerpoint/2010/main" val="1656757462"/>
              </p:ext>
            </p:extLst>
          </p:nvPr>
        </p:nvGraphicFramePr>
        <p:xfrm>
          <a:off x="3367022" y="2471738"/>
          <a:ext cx="2451100" cy="2328862"/>
        </p:xfrm>
        <a:graphic>
          <a:graphicData uri="http://schemas.openxmlformats.org/presentationml/2006/ole">
            <mc:AlternateContent xmlns:mc="http://schemas.openxmlformats.org/markup-compatibility/2006">
              <mc:Choice xmlns:v="urn:schemas-microsoft-com:vml" Requires="v">
                <p:oleObj spid="_x0000_s1083445" name="Equation" r:id="rId10" imgW="977760" imgH="927000" progId="Equation.DSMT4">
                  <p:embed/>
                </p:oleObj>
              </mc:Choice>
              <mc:Fallback>
                <p:oleObj name="Equation" r:id="rId10" imgW="977760" imgH="927000" progId="Equation.DSMT4">
                  <p:embed/>
                  <p:pic>
                    <p:nvPicPr>
                      <p:cNvPr id="0" name=""/>
                      <p:cNvPicPr>
                        <a:picLocks noChangeAspect="1" noChangeArrowheads="1"/>
                      </p:cNvPicPr>
                      <p:nvPr/>
                    </p:nvPicPr>
                    <p:blipFill>
                      <a:blip r:embed="rId5"/>
                      <a:srcRect/>
                      <a:stretch>
                        <a:fillRect/>
                      </a:stretch>
                    </p:blipFill>
                    <p:spPr bwMode="auto">
                      <a:xfrm>
                        <a:off x="3367022" y="2471738"/>
                        <a:ext cx="2451100" cy="232886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02327574"/>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1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21"/>
                                        </p:tgtEl>
                                      </p:cBhvr>
                                    </p:animEffect>
                                    <p:set>
                                      <p:cBhvr>
                                        <p:cTn id="21" dur="1" fill="hold">
                                          <p:stCondLst>
                                            <p:cond delay="499"/>
                                          </p:stCondLst>
                                        </p:cTn>
                                        <p:tgtEl>
                                          <p:spTgt spid="2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500"/>
                                        <p:tgtEl>
                                          <p:spTgt spid="22"/>
                                        </p:tgtEl>
                                      </p:cBhvr>
                                    </p:animEffect>
                                    <p:set>
                                      <p:cBhvr>
                                        <p:cTn id="26" dur="1" fill="hold">
                                          <p:stCondLst>
                                            <p:cond delay="499"/>
                                          </p:stCondLst>
                                        </p:cTn>
                                        <p:tgtEl>
                                          <p:spTgt spid="2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P spid="2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7" name="Rectangle 16"/>
          <p:cNvSpPr/>
          <p:nvPr/>
        </p:nvSpPr>
        <p:spPr>
          <a:xfrm>
            <a:off x="1562100" y="1453660"/>
            <a:ext cx="6019800" cy="1477328"/>
          </a:xfrm>
          <a:prstGeom prst="rect">
            <a:avLst/>
          </a:prstGeom>
        </p:spPr>
        <p:txBody>
          <a:bodyPr wrap="square">
            <a:spAutoFit/>
          </a:bodyPr>
          <a:lstStyle/>
          <a:p>
            <a:pPr>
              <a:spcBef>
                <a:spcPts val="1800"/>
              </a:spcBef>
            </a:pPr>
            <a:r>
              <a:rPr lang="en-US" i="1" dirty="0" smtClean="0">
                <a:latin typeface="Arial"/>
                <a:ea typeface="Calibri"/>
                <a:cs typeface="Times New Roman"/>
              </a:rPr>
              <a:t>L</a:t>
            </a:r>
            <a:r>
              <a:rPr lang="en-US" dirty="0" smtClean="0">
                <a:latin typeface="Arial"/>
                <a:ea typeface="Calibri"/>
                <a:cs typeface="Times New Roman"/>
              </a:rPr>
              <a:t> is an estimate of how </a:t>
            </a:r>
            <a:r>
              <a:rPr lang="en-US" dirty="0">
                <a:latin typeface="Arial"/>
                <a:ea typeface="Calibri"/>
                <a:cs typeface="Times New Roman"/>
              </a:rPr>
              <a:t>long the average U.S. citizen will live </a:t>
            </a:r>
            <a:r>
              <a:rPr lang="en-US" dirty="0" smtClean="0">
                <a:latin typeface="Arial"/>
                <a:ea typeface="Calibri"/>
                <a:cs typeface="Times New Roman"/>
              </a:rPr>
              <a:t>if </a:t>
            </a:r>
            <a:r>
              <a:rPr lang="en-US" dirty="0">
                <a:latin typeface="Arial"/>
                <a:ea typeface="Calibri"/>
                <a:cs typeface="Times New Roman"/>
              </a:rPr>
              <a:t>you supply </a:t>
            </a:r>
            <a:r>
              <a:rPr lang="en-US" i="1" dirty="0" smtClean="0">
                <a:latin typeface="Arial"/>
                <a:ea typeface="Calibri"/>
                <a:cs typeface="Times New Roman"/>
              </a:rPr>
              <a:t>t </a:t>
            </a:r>
            <a:r>
              <a:rPr lang="en-US" dirty="0" smtClean="0">
                <a:latin typeface="Arial"/>
                <a:ea typeface="Calibri"/>
                <a:cs typeface="Times New Roman"/>
              </a:rPr>
              <a:t>the number of years after 1960 they were born.  For example for someone born in 1994 </a:t>
            </a:r>
            <a:r>
              <a:rPr lang="en-US" i="1" dirty="0" smtClean="0">
                <a:latin typeface="Arial"/>
                <a:ea typeface="Calibri"/>
                <a:cs typeface="Times New Roman"/>
              </a:rPr>
              <a:t>t </a:t>
            </a:r>
            <a:r>
              <a:rPr lang="en-US" dirty="0" smtClean="0">
                <a:latin typeface="Arial"/>
                <a:ea typeface="Calibri"/>
                <a:cs typeface="Times New Roman"/>
              </a:rPr>
              <a:t> would have the value 34 (34 years after 1960).  Use the proper formula to answer the following questions.</a:t>
            </a:r>
            <a:endParaRPr lang="en-US" dirty="0">
              <a:latin typeface="Arial"/>
              <a:ea typeface="Calibri"/>
              <a:cs typeface="Times New Roman"/>
            </a:endParaRPr>
          </a:p>
        </p:txBody>
      </p:sp>
      <p:sp>
        <p:nvSpPr>
          <p:cNvPr id="7" name="Rectangle 6"/>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Life Expectancy</a:t>
            </a:r>
          </a:p>
        </p:txBody>
      </p:sp>
      <p:graphicFrame>
        <p:nvGraphicFramePr>
          <p:cNvPr id="2" name="Object 1"/>
          <p:cNvGraphicFramePr>
            <a:graphicFrameLocks noChangeAspect="1"/>
          </p:cNvGraphicFramePr>
          <p:nvPr>
            <p:extLst/>
          </p:nvPr>
        </p:nvGraphicFramePr>
        <p:xfrm>
          <a:off x="2017713" y="908050"/>
          <a:ext cx="1689100" cy="382588"/>
        </p:xfrm>
        <a:graphic>
          <a:graphicData uri="http://schemas.openxmlformats.org/presentationml/2006/ole">
            <mc:AlternateContent xmlns:mc="http://schemas.openxmlformats.org/markup-compatibility/2006">
              <mc:Choice xmlns:v="urn:schemas-microsoft-com:vml" Requires="v">
                <p:oleObj spid="_x0000_s1084442" name="Equation" r:id="rId4" imgW="672840" imgH="152280" progId="Equation.DSMT4">
                  <p:embed/>
                </p:oleObj>
              </mc:Choice>
              <mc:Fallback>
                <p:oleObj name="Equation" r:id="rId4" imgW="672840" imgH="152280" progId="Equation.DSMT4">
                  <p:embed/>
                  <p:pic>
                    <p:nvPicPr>
                      <p:cNvPr id="0" name=""/>
                      <p:cNvPicPr>
                        <a:picLocks noChangeAspect="1" noChangeArrowheads="1"/>
                      </p:cNvPicPr>
                      <p:nvPr/>
                    </p:nvPicPr>
                    <p:blipFill>
                      <a:blip r:embed="rId5"/>
                      <a:srcRect/>
                      <a:stretch>
                        <a:fillRect/>
                      </a:stretch>
                    </p:blipFill>
                    <p:spPr bwMode="auto">
                      <a:xfrm>
                        <a:off x="2017713" y="908050"/>
                        <a:ext cx="16891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 name="Object 2"/>
          <p:cNvGraphicFramePr>
            <a:graphicFrameLocks noChangeAspect="1"/>
          </p:cNvGraphicFramePr>
          <p:nvPr>
            <p:extLst/>
          </p:nvPr>
        </p:nvGraphicFramePr>
        <p:xfrm>
          <a:off x="5459413" y="768350"/>
          <a:ext cx="1858962" cy="558800"/>
        </p:xfrm>
        <a:graphic>
          <a:graphicData uri="http://schemas.openxmlformats.org/presentationml/2006/ole">
            <mc:AlternateContent xmlns:mc="http://schemas.openxmlformats.org/markup-compatibility/2006">
              <mc:Choice xmlns:v="urn:schemas-microsoft-com:vml" Requires="v">
                <p:oleObj spid="_x0000_s1084443" name="Equation" r:id="rId6" imgW="672840" imgH="203040" progId="Equation.DSMT4">
                  <p:embed/>
                </p:oleObj>
              </mc:Choice>
              <mc:Fallback>
                <p:oleObj name="Equation" r:id="rId6" imgW="672840" imgH="203040" progId="Equation.DSMT4">
                  <p:embed/>
                  <p:pic>
                    <p:nvPicPr>
                      <p:cNvPr id="0" name=""/>
                      <p:cNvPicPr>
                        <a:picLocks noChangeAspect="1" noChangeArrowheads="1"/>
                      </p:cNvPicPr>
                      <p:nvPr/>
                    </p:nvPicPr>
                    <p:blipFill>
                      <a:blip r:embed="rId7"/>
                      <a:srcRect/>
                      <a:stretch>
                        <a:fillRect/>
                      </a:stretch>
                    </p:blipFill>
                    <p:spPr bwMode="auto">
                      <a:xfrm>
                        <a:off x="5459413" y="768350"/>
                        <a:ext cx="18589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6752455"/>
      </p:ext>
    </p:extLst>
  </p:cSld>
  <p:clrMapOvr>
    <a:masterClrMapping/>
  </p:clrMapOvr>
  <p:transition advTm="342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5" name="TextBox 4"/>
          <p:cNvSpPr txBox="1"/>
          <p:nvPr/>
        </p:nvSpPr>
        <p:spPr>
          <a:xfrm>
            <a:off x="1828800" y="685800"/>
            <a:ext cx="5486400" cy="1938992"/>
          </a:xfrm>
          <a:prstGeom prst="rect">
            <a:avLst/>
          </a:prstGeom>
          <a:noFill/>
        </p:spPr>
        <p:txBody>
          <a:bodyPr wrap="square" rtlCol="0">
            <a:spAutoFit/>
          </a:bodyPr>
          <a:lstStyle/>
          <a:p>
            <a:r>
              <a:rPr lang="en-US" sz="2400" dirty="0" smtClean="0">
                <a:latin typeface="Arial" pitchFamily="34" charset="0"/>
                <a:cs typeface="Arial" pitchFamily="34" charset="0"/>
              </a:rPr>
              <a:t>A woman is preparing for a  triathlon.  </a:t>
            </a:r>
            <a:r>
              <a:rPr lang="en-US" sz="2400" dirty="0" smtClean="0">
                <a:latin typeface="Arial" pitchFamily="34" charset="0"/>
                <a:cs typeface="Arial" pitchFamily="34" charset="0"/>
              </a:rPr>
              <a:t>She runs 7 miles every day.  If her morning run is 4 miles further than her evening run, how far does she run in the evening?</a:t>
            </a:r>
            <a:endParaRPr lang="en-US" sz="2400" dirty="0">
              <a:latin typeface="Arial" pitchFamily="34" charset="0"/>
              <a:cs typeface="Arial" pitchFamily="34"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3102013806"/>
              </p:ext>
            </p:extLst>
          </p:nvPr>
        </p:nvGraphicFramePr>
        <p:xfrm>
          <a:off x="3308350" y="3048000"/>
          <a:ext cx="2386013" cy="609600"/>
        </p:xfrm>
        <a:graphic>
          <a:graphicData uri="http://schemas.openxmlformats.org/presentationml/2006/ole">
            <mc:AlternateContent xmlns:mc="http://schemas.openxmlformats.org/markup-compatibility/2006">
              <mc:Choice xmlns:v="urn:schemas-microsoft-com:vml" Requires="v">
                <p:oleObj spid="_x0000_s1091591" name="Equation" r:id="rId3" imgW="927000" imgH="190440" progId="Equation.DSMT4">
                  <p:embed/>
                </p:oleObj>
              </mc:Choice>
              <mc:Fallback>
                <p:oleObj name="Equation" r:id="rId3" imgW="927000" imgH="190440" progId="Equation.DSMT4">
                  <p:embed/>
                  <p:pic>
                    <p:nvPicPr>
                      <p:cNvPr id="0" name=""/>
                      <p:cNvPicPr>
                        <a:picLocks noChangeAspect="1" noChangeArrowheads="1"/>
                      </p:cNvPicPr>
                      <p:nvPr/>
                    </p:nvPicPr>
                    <p:blipFill>
                      <a:blip r:embed="rId4"/>
                      <a:srcRect/>
                      <a:stretch>
                        <a:fillRect/>
                      </a:stretch>
                    </p:blipFill>
                    <p:spPr bwMode="auto">
                      <a:xfrm>
                        <a:off x="3308350" y="3048000"/>
                        <a:ext cx="2386013" cy="609600"/>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13183880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752600" y="1716990"/>
            <a:ext cx="5715000" cy="369332"/>
          </a:xfrm>
          <a:prstGeom prst="rect">
            <a:avLst/>
          </a:prstGeom>
        </p:spPr>
        <p:txBody>
          <a:bodyPr wrap="square">
            <a:spAutoFit/>
          </a:bodyPr>
          <a:lstStyle/>
          <a:p>
            <a:r>
              <a:rPr lang="en-US" dirty="0">
                <a:latin typeface="Arial"/>
                <a:ea typeface="Calibri"/>
                <a:cs typeface="Times New Roman"/>
              </a:rPr>
              <a:t>Estimate the life expectancy of someone born in 2020.</a:t>
            </a:r>
          </a:p>
        </p:txBody>
      </p:sp>
      <p:graphicFrame>
        <p:nvGraphicFramePr>
          <p:cNvPr id="9" name="Object 8"/>
          <p:cNvGraphicFramePr>
            <a:graphicFrameLocks noChangeAspect="1"/>
          </p:cNvGraphicFramePr>
          <p:nvPr>
            <p:extLst/>
          </p:nvPr>
        </p:nvGraphicFramePr>
        <p:xfrm>
          <a:off x="3538538" y="2487613"/>
          <a:ext cx="2100262" cy="2297112"/>
        </p:xfrm>
        <a:graphic>
          <a:graphicData uri="http://schemas.openxmlformats.org/presentationml/2006/ole">
            <mc:AlternateContent xmlns:mc="http://schemas.openxmlformats.org/markup-compatibility/2006">
              <mc:Choice xmlns:v="urn:schemas-microsoft-com:vml" Requires="v">
                <p:oleObj spid="_x0000_s1085490" name="Equation" r:id="rId4" imgW="838080" imgH="914400" progId="Equation.DSMT4">
                  <p:embed/>
                </p:oleObj>
              </mc:Choice>
              <mc:Fallback>
                <p:oleObj name="Equation" r:id="rId4" imgW="838080" imgH="914400" progId="Equation.DSMT4">
                  <p:embed/>
                  <p:pic>
                    <p:nvPicPr>
                      <p:cNvPr id="0" name=""/>
                      <p:cNvPicPr>
                        <a:picLocks noChangeAspect="1" noChangeArrowheads="1"/>
                      </p:cNvPicPr>
                      <p:nvPr/>
                    </p:nvPicPr>
                    <p:blipFill>
                      <a:blip r:embed="rId5"/>
                      <a:srcRect/>
                      <a:stretch>
                        <a:fillRect/>
                      </a:stretch>
                    </p:blipFill>
                    <p:spPr bwMode="auto">
                      <a:xfrm>
                        <a:off x="3538538" y="2487613"/>
                        <a:ext cx="2100262" cy="2297112"/>
                      </a:xfrm>
                      <a:prstGeom prst="rect">
                        <a:avLst/>
                      </a:prstGeom>
                      <a:noFill/>
                      <a:ln>
                        <a:noFill/>
                      </a:ln>
                    </p:spPr>
                  </p:pic>
                </p:oleObj>
              </mc:Fallback>
            </mc:AlternateContent>
          </a:graphicData>
        </a:graphic>
      </p:graphicFrame>
      <p:sp>
        <p:nvSpPr>
          <p:cNvPr id="14" name="Rectangle 13"/>
          <p:cNvSpPr/>
          <p:nvPr/>
        </p:nvSpPr>
        <p:spPr>
          <a:xfrm>
            <a:off x="2438400" y="5105400"/>
            <a:ext cx="5257800" cy="646331"/>
          </a:xfrm>
          <a:prstGeom prst="rect">
            <a:avLst/>
          </a:prstGeom>
        </p:spPr>
        <p:txBody>
          <a:bodyPr wrap="square">
            <a:spAutoFit/>
          </a:bodyPr>
          <a:lstStyle/>
          <a:p>
            <a:r>
              <a:rPr lang="en-US" dirty="0" smtClean="0">
                <a:latin typeface="Arial"/>
                <a:ea typeface="Calibri"/>
                <a:cs typeface="Times New Roman"/>
              </a:rPr>
              <a:t>Someone born in 2020 will have a life expectancy of 82 years.</a:t>
            </a:r>
            <a:endParaRPr lang="en-US" dirty="0"/>
          </a:p>
        </p:txBody>
      </p:sp>
      <p:sp>
        <p:nvSpPr>
          <p:cNvPr id="18" name="Rectangle 17"/>
          <p:cNvSpPr/>
          <p:nvPr/>
        </p:nvSpPr>
        <p:spPr>
          <a:xfrm>
            <a:off x="3200400" y="3048000"/>
            <a:ext cx="2971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88676" y="3781871"/>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3062653" y="4419600"/>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Life Expectancy</a:t>
            </a:r>
          </a:p>
        </p:txBody>
      </p:sp>
      <p:graphicFrame>
        <p:nvGraphicFramePr>
          <p:cNvPr id="16" name="Object 15"/>
          <p:cNvGraphicFramePr>
            <a:graphicFrameLocks noChangeAspect="1"/>
          </p:cNvGraphicFramePr>
          <p:nvPr>
            <p:extLst/>
          </p:nvPr>
        </p:nvGraphicFramePr>
        <p:xfrm>
          <a:off x="2017713" y="908050"/>
          <a:ext cx="1689100" cy="382588"/>
        </p:xfrm>
        <a:graphic>
          <a:graphicData uri="http://schemas.openxmlformats.org/presentationml/2006/ole">
            <mc:AlternateContent xmlns:mc="http://schemas.openxmlformats.org/markup-compatibility/2006">
              <mc:Choice xmlns:v="urn:schemas-microsoft-com:vml" Requires="v">
                <p:oleObj spid="_x0000_s1085491" name="Equation" r:id="rId6" imgW="672840" imgH="152280" progId="Equation.DSMT4">
                  <p:embed/>
                </p:oleObj>
              </mc:Choice>
              <mc:Fallback>
                <p:oleObj name="Equation" r:id="rId6" imgW="672840" imgH="152280" progId="Equation.DSMT4">
                  <p:embed/>
                  <p:pic>
                    <p:nvPicPr>
                      <p:cNvPr id="0" name=""/>
                      <p:cNvPicPr>
                        <a:picLocks noChangeAspect="1" noChangeArrowheads="1"/>
                      </p:cNvPicPr>
                      <p:nvPr/>
                    </p:nvPicPr>
                    <p:blipFill>
                      <a:blip r:embed="rId7"/>
                      <a:srcRect/>
                      <a:stretch>
                        <a:fillRect/>
                      </a:stretch>
                    </p:blipFill>
                    <p:spPr bwMode="auto">
                      <a:xfrm>
                        <a:off x="2017713" y="908050"/>
                        <a:ext cx="16891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nvPr>
        </p:nvGraphicFramePr>
        <p:xfrm>
          <a:off x="5459413" y="768350"/>
          <a:ext cx="1858962" cy="558800"/>
        </p:xfrm>
        <a:graphic>
          <a:graphicData uri="http://schemas.openxmlformats.org/presentationml/2006/ole">
            <mc:AlternateContent xmlns:mc="http://schemas.openxmlformats.org/markup-compatibility/2006">
              <mc:Choice xmlns:v="urn:schemas-microsoft-com:vml" Requires="v">
                <p:oleObj spid="_x0000_s1085492" name="Equation" r:id="rId8" imgW="672840" imgH="203040" progId="Equation.DSMT4">
                  <p:embed/>
                </p:oleObj>
              </mc:Choice>
              <mc:Fallback>
                <p:oleObj name="Equation" r:id="rId8" imgW="672840" imgH="203040" progId="Equation.DSMT4">
                  <p:embed/>
                  <p:pic>
                    <p:nvPicPr>
                      <p:cNvPr id="0" name=""/>
                      <p:cNvPicPr>
                        <a:picLocks noChangeAspect="1" noChangeArrowheads="1"/>
                      </p:cNvPicPr>
                      <p:nvPr/>
                    </p:nvPicPr>
                    <p:blipFill>
                      <a:blip r:embed="rId9"/>
                      <a:srcRect/>
                      <a:stretch>
                        <a:fillRect/>
                      </a:stretch>
                    </p:blipFill>
                    <p:spPr bwMode="auto">
                      <a:xfrm>
                        <a:off x="5459413" y="768350"/>
                        <a:ext cx="18589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61183219"/>
              </p:ext>
            </p:extLst>
          </p:nvPr>
        </p:nvGraphicFramePr>
        <p:xfrm>
          <a:off x="3522986" y="2490721"/>
          <a:ext cx="2100262" cy="2297112"/>
        </p:xfrm>
        <a:graphic>
          <a:graphicData uri="http://schemas.openxmlformats.org/presentationml/2006/ole">
            <mc:AlternateContent xmlns:mc="http://schemas.openxmlformats.org/markup-compatibility/2006">
              <mc:Choice xmlns:v="urn:schemas-microsoft-com:vml" Requires="v">
                <p:oleObj spid="_x0000_s1085493" name="Equation" r:id="rId10" imgW="838080" imgH="914400" progId="Equation.DSMT4">
                  <p:embed/>
                </p:oleObj>
              </mc:Choice>
              <mc:Fallback>
                <p:oleObj name="Equation" r:id="rId10" imgW="838080" imgH="914400" progId="Equation.DSMT4">
                  <p:embed/>
                  <p:pic>
                    <p:nvPicPr>
                      <p:cNvPr id="0" name=""/>
                      <p:cNvPicPr>
                        <a:picLocks noChangeAspect="1" noChangeArrowheads="1"/>
                      </p:cNvPicPr>
                      <p:nvPr/>
                    </p:nvPicPr>
                    <p:blipFill>
                      <a:blip r:embed="rId5"/>
                      <a:srcRect/>
                      <a:stretch>
                        <a:fillRect/>
                      </a:stretch>
                    </p:blipFill>
                    <p:spPr bwMode="auto">
                      <a:xfrm>
                        <a:off x="3522986" y="2490721"/>
                        <a:ext cx="2100262" cy="229711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442113386"/>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1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18"/>
                                        </p:tgtEl>
                                      </p:cBhvr>
                                    </p:animEffect>
                                    <p:set>
                                      <p:cBhvr>
                                        <p:cTn id="21" dur="1" fill="hold">
                                          <p:stCondLst>
                                            <p:cond delay="499"/>
                                          </p:stCondLst>
                                        </p:cTn>
                                        <p:tgtEl>
                                          <p:spTgt spid="18"/>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500"/>
                                        <p:tgtEl>
                                          <p:spTgt spid="21"/>
                                        </p:tgtEl>
                                      </p:cBhvr>
                                    </p:animEffect>
                                    <p:set>
                                      <p:cBhvr>
                                        <p:cTn id="26" dur="1" fill="hold">
                                          <p:stCondLst>
                                            <p:cond delay="499"/>
                                          </p:stCondLst>
                                        </p:cTn>
                                        <p:tgtEl>
                                          <p:spTgt spid="21"/>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22"/>
                                        </p:tgtEl>
                                      </p:cBhvr>
                                    </p:animEffect>
                                    <p:set>
                                      <p:cBhvr>
                                        <p:cTn id="31" dur="1" fill="hold">
                                          <p:stCondLst>
                                            <p:cond delay="499"/>
                                          </p:stCondLst>
                                        </p:cTn>
                                        <p:tgtEl>
                                          <p:spTgt spid="22"/>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4" grpId="0"/>
      <p:bldP spid="18" grpId="0" animBg="1"/>
      <p:bldP spid="21" grpId="0" animBg="1"/>
      <p:bldP spid="2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752600" y="1716990"/>
            <a:ext cx="5715000" cy="369332"/>
          </a:xfrm>
          <a:prstGeom prst="rect">
            <a:avLst/>
          </a:prstGeom>
        </p:spPr>
        <p:txBody>
          <a:bodyPr wrap="square">
            <a:spAutoFit/>
          </a:bodyPr>
          <a:lstStyle/>
          <a:p>
            <a:r>
              <a:rPr lang="en-US" dirty="0">
                <a:latin typeface="Arial"/>
                <a:ea typeface="Calibri"/>
                <a:cs typeface="Times New Roman"/>
              </a:rPr>
              <a:t>Estimate the life expectancy of someone born in 1960.</a:t>
            </a:r>
          </a:p>
        </p:txBody>
      </p:sp>
      <p:graphicFrame>
        <p:nvGraphicFramePr>
          <p:cNvPr id="9" name="Object 8"/>
          <p:cNvGraphicFramePr>
            <a:graphicFrameLocks noChangeAspect="1"/>
          </p:cNvGraphicFramePr>
          <p:nvPr>
            <p:extLst/>
          </p:nvPr>
        </p:nvGraphicFramePr>
        <p:xfrm>
          <a:off x="3633788" y="2487613"/>
          <a:ext cx="1909762" cy="2297112"/>
        </p:xfrm>
        <a:graphic>
          <a:graphicData uri="http://schemas.openxmlformats.org/presentationml/2006/ole">
            <mc:AlternateContent xmlns:mc="http://schemas.openxmlformats.org/markup-compatibility/2006">
              <mc:Choice xmlns:v="urn:schemas-microsoft-com:vml" Requires="v">
                <p:oleObj spid="_x0000_s1086514" name="Equation" r:id="rId4" imgW="761760" imgH="914400" progId="Equation.DSMT4">
                  <p:embed/>
                </p:oleObj>
              </mc:Choice>
              <mc:Fallback>
                <p:oleObj name="Equation" r:id="rId4" imgW="761760" imgH="914400" progId="Equation.DSMT4">
                  <p:embed/>
                  <p:pic>
                    <p:nvPicPr>
                      <p:cNvPr id="0" name=""/>
                      <p:cNvPicPr>
                        <a:picLocks noChangeAspect="1" noChangeArrowheads="1"/>
                      </p:cNvPicPr>
                      <p:nvPr/>
                    </p:nvPicPr>
                    <p:blipFill>
                      <a:blip r:embed="rId5"/>
                      <a:srcRect/>
                      <a:stretch>
                        <a:fillRect/>
                      </a:stretch>
                    </p:blipFill>
                    <p:spPr bwMode="auto">
                      <a:xfrm>
                        <a:off x="3633788" y="2487613"/>
                        <a:ext cx="1909762" cy="2297112"/>
                      </a:xfrm>
                      <a:prstGeom prst="rect">
                        <a:avLst/>
                      </a:prstGeom>
                      <a:noFill/>
                      <a:ln>
                        <a:noFill/>
                      </a:ln>
                    </p:spPr>
                  </p:pic>
                </p:oleObj>
              </mc:Fallback>
            </mc:AlternateContent>
          </a:graphicData>
        </a:graphic>
      </p:graphicFrame>
      <p:sp>
        <p:nvSpPr>
          <p:cNvPr id="14" name="Rectangle 13"/>
          <p:cNvSpPr/>
          <p:nvPr/>
        </p:nvSpPr>
        <p:spPr>
          <a:xfrm>
            <a:off x="1600200" y="5105400"/>
            <a:ext cx="6019800" cy="369332"/>
          </a:xfrm>
          <a:prstGeom prst="rect">
            <a:avLst/>
          </a:prstGeom>
        </p:spPr>
        <p:txBody>
          <a:bodyPr wrap="square">
            <a:spAutoFit/>
          </a:bodyPr>
          <a:lstStyle/>
          <a:p>
            <a:pPr algn="ctr"/>
            <a:r>
              <a:rPr lang="en-US" dirty="0" smtClean="0">
                <a:latin typeface="Arial"/>
                <a:ea typeface="Calibri"/>
                <a:cs typeface="Times New Roman"/>
              </a:rPr>
              <a:t>Someone born in 1960 had a life expectancy of 70 years.</a:t>
            </a:r>
            <a:endParaRPr lang="en-US" dirty="0"/>
          </a:p>
        </p:txBody>
      </p:sp>
      <p:sp>
        <p:nvSpPr>
          <p:cNvPr id="18" name="Rectangle 17"/>
          <p:cNvSpPr/>
          <p:nvPr/>
        </p:nvSpPr>
        <p:spPr>
          <a:xfrm>
            <a:off x="3200400" y="3048000"/>
            <a:ext cx="2971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88676" y="3781871"/>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3062653" y="4419600"/>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Life Expectancy</a:t>
            </a:r>
          </a:p>
        </p:txBody>
      </p:sp>
      <p:graphicFrame>
        <p:nvGraphicFramePr>
          <p:cNvPr id="16" name="Object 15"/>
          <p:cNvGraphicFramePr>
            <a:graphicFrameLocks noChangeAspect="1"/>
          </p:cNvGraphicFramePr>
          <p:nvPr>
            <p:extLst/>
          </p:nvPr>
        </p:nvGraphicFramePr>
        <p:xfrm>
          <a:off x="2017713" y="908050"/>
          <a:ext cx="1689100" cy="382588"/>
        </p:xfrm>
        <a:graphic>
          <a:graphicData uri="http://schemas.openxmlformats.org/presentationml/2006/ole">
            <mc:AlternateContent xmlns:mc="http://schemas.openxmlformats.org/markup-compatibility/2006">
              <mc:Choice xmlns:v="urn:schemas-microsoft-com:vml" Requires="v">
                <p:oleObj spid="_x0000_s1086515" name="Equation" r:id="rId6" imgW="672840" imgH="152280" progId="Equation.DSMT4">
                  <p:embed/>
                </p:oleObj>
              </mc:Choice>
              <mc:Fallback>
                <p:oleObj name="Equation" r:id="rId6" imgW="672840" imgH="152280" progId="Equation.DSMT4">
                  <p:embed/>
                  <p:pic>
                    <p:nvPicPr>
                      <p:cNvPr id="0" name=""/>
                      <p:cNvPicPr>
                        <a:picLocks noChangeAspect="1" noChangeArrowheads="1"/>
                      </p:cNvPicPr>
                      <p:nvPr/>
                    </p:nvPicPr>
                    <p:blipFill>
                      <a:blip r:embed="rId7"/>
                      <a:srcRect/>
                      <a:stretch>
                        <a:fillRect/>
                      </a:stretch>
                    </p:blipFill>
                    <p:spPr bwMode="auto">
                      <a:xfrm>
                        <a:off x="2017713" y="908050"/>
                        <a:ext cx="16891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nvPr>
        </p:nvGraphicFramePr>
        <p:xfrm>
          <a:off x="5459413" y="768350"/>
          <a:ext cx="1858962" cy="558800"/>
        </p:xfrm>
        <a:graphic>
          <a:graphicData uri="http://schemas.openxmlformats.org/presentationml/2006/ole">
            <mc:AlternateContent xmlns:mc="http://schemas.openxmlformats.org/markup-compatibility/2006">
              <mc:Choice xmlns:v="urn:schemas-microsoft-com:vml" Requires="v">
                <p:oleObj spid="_x0000_s1086516" name="Equation" r:id="rId8" imgW="672840" imgH="203040" progId="Equation.DSMT4">
                  <p:embed/>
                </p:oleObj>
              </mc:Choice>
              <mc:Fallback>
                <p:oleObj name="Equation" r:id="rId8" imgW="672840" imgH="203040" progId="Equation.DSMT4">
                  <p:embed/>
                  <p:pic>
                    <p:nvPicPr>
                      <p:cNvPr id="0" name=""/>
                      <p:cNvPicPr>
                        <a:picLocks noChangeAspect="1" noChangeArrowheads="1"/>
                      </p:cNvPicPr>
                      <p:nvPr/>
                    </p:nvPicPr>
                    <p:blipFill>
                      <a:blip r:embed="rId9"/>
                      <a:srcRect/>
                      <a:stretch>
                        <a:fillRect/>
                      </a:stretch>
                    </p:blipFill>
                    <p:spPr bwMode="auto">
                      <a:xfrm>
                        <a:off x="5459413" y="768350"/>
                        <a:ext cx="18589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3931048772"/>
              </p:ext>
            </p:extLst>
          </p:nvPr>
        </p:nvGraphicFramePr>
        <p:xfrm>
          <a:off x="3636895" y="2490722"/>
          <a:ext cx="1909762" cy="2297112"/>
        </p:xfrm>
        <a:graphic>
          <a:graphicData uri="http://schemas.openxmlformats.org/presentationml/2006/ole">
            <mc:AlternateContent xmlns:mc="http://schemas.openxmlformats.org/markup-compatibility/2006">
              <mc:Choice xmlns:v="urn:schemas-microsoft-com:vml" Requires="v">
                <p:oleObj spid="_x0000_s1086517" name="Equation" r:id="rId10" imgW="761760" imgH="914400" progId="Equation.DSMT4">
                  <p:embed/>
                </p:oleObj>
              </mc:Choice>
              <mc:Fallback>
                <p:oleObj name="Equation" r:id="rId10" imgW="761760" imgH="914400" progId="Equation.DSMT4">
                  <p:embed/>
                  <p:pic>
                    <p:nvPicPr>
                      <p:cNvPr id="0" name=""/>
                      <p:cNvPicPr>
                        <a:picLocks noChangeAspect="1" noChangeArrowheads="1"/>
                      </p:cNvPicPr>
                      <p:nvPr/>
                    </p:nvPicPr>
                    <p:blipFill>
                      <a:blip r:embed="rId5"/>
                      <a:srcRect/>
                      <a:stretch>
                        <a:fillRect/>
                      </a:stretch>
                    </p:blipFill>
                    <p:spPr bwMode="auto">
                      <a:xfrm>
                        <a:off x="3636895" y="2490722"/>
                        <a:ext cx="1909762" cy="229711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88892709"/>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1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21"/>
                                        </p:tgtEl>
                                      </p:cBhvr>
                                    </p:animEffect>
                                    <p:set>
                                      <p:cBhvr>
                                        <p:cTn id="21" dur="1" fill="hold">
                                          <p:stCondLst>
                                            <p:cond delay="499"/>
                                          </p:stCondLst>
                                        </p:cTn>
                                        <p:tgtEl>
                                          <p:spTgt spid="2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500"/>
                                        <p:tgtEl>
                                          <p:spTgt spid="22"/>
                                        </p:tgtEl>
                                      </p:cBhvr>
                                    </p:animEffect>
                                    <p:set>
                                      <p:cBhvr>
                                        <p:cTn id="26" dur="1" fill="hold">
                                          <p:stCondLst>
                                            <p:cond delay="499"/>
                                          </p:stCondLst>
                                        </p:cTn>
                                        <p:tgtEl>
                                          <p:spTgt spid="2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P spid="2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752600" y="1524000"/>
            <a:ext cx="5715000" cy="646331"/>
          </a:xfrm>
          <a:prstGeom prst="rect">
            <a:avLst/>
          </a:prstGeom>
        </p:spPr>
        <p:txBody>
          <a:bodyPr wrap="square">
            <a:spAutoFit/>
          </a:bodyPr>
          <a:lstStyle/>
          <a:p>
            <a:r>
              <a:rPr lang="en-US" dirty="0">
                <a:latin typeface="Arial"/>
                <a:ea typeface="Calibri"/>
                <a:cs typeface="Times New Roman"/>
              </a:rPr>
              <a:t>Estimate the first year that someone will have an average life expectancy of 85 years.</a:t>
            </a:r>
          </a:p>
        </p:txBody>
      </p:sp>
      <p:graphicFrame>
        <p:nvGraphicFramePr>
          <p:cNvPr id="9" name="Object 8"/>
          <p:cNvGraphicFramePr>
            <a:graphicFrameLocks noChangeAspect="1"/>
          </p:cNvGraphicFramePr>
          <p:nvPr>
            <p:extLst/>
          </p:nvPr>
        </p:nvGraphicFramePr>
        <p:xfrm>
          <a:off x="3547414" y="2387311"/>
          <a:ext cx="2082511" cy="2870489"/>
        </p:xfrm>
        <a:graphic>
          <a:graphicData uri="http://schemas.openxmlformats.org/presentationml/2006/ole">
            <mc:AlternateContent xmlns:mc="http://schemas.openxmlformats.org/markup-compatibility/2006">
              <mc:Choice xmlns:v="urn:schemas-microsoft-com:vml" Requires="v">
                <p:oleObj spid="_x0000_s1087538" name="Equation" r:id="rId4" imgW="914400" imgH="1257120" progId="Equation.DSMT4">
                  <p:embed/>
                </p:oleObj>
              </mc:Choice>
              <mc:Fallback>
                <p:oleObj name="Equation" r:id="rId4" imgW="914400" imgH="1257120" progId="Equation.DSMT4">
                  <p:embed/>
                  <p:pic>
                    <p:nvPicPr>
                      <p:cNvPr id="0" name=""/>
                      <p:cNvPicPr>
                        <a:picLocks noChangeAspect="1" noChangeArrowheads="1"/>
                      </p:cNvPicPr>
                      <p:nvPr/>
                    </p:nvPicPr>
                    <p:blipFill>
                      <a:blip r:embed="rId5"/>
                      <a:srcRect/>
                      <a:stretch>
                        <a:fillRect/>
                      </a:stretch>
                    </p:blipFill>
                    <p:spPr bwMode="auto">
                      <a:xfrm>
                        <a:off x="3547414" y="2387311"/>
                        <a:ext cx="2082511" cy="2870489"/>
                      </a:xfrm>
                      <a:prstGeom prst="rect">
                        <a:avLst/>
                      </a:prstGeom>
                      <a:noFill/>
                      <a:ln>
                        <a:noFill/>
                      </a:ln>
                    </p:spPr>
                  </p:pic>
                </p:oleObj>
              </mc:Fallback>
            </mc:AlternateContent>
          </a:graphicData>
        </a:graphic>
      </p:graphicFrame>
      <p:sp>
        <p:nvSpPr>
          <p:cNvPr id="14" name="Rectangle 13"/>
          <p:cNvSpPr/>
          <p:nvPr/>
        </p:nvSpPr>
        <p:spPr>
          <a:xfrm>
            <a:off x="1567962" y="5562600"/>
            <a:ext cx="6019800" cy="369332"/>
          </a:xfrm>
          <a:prstGeom prst="rect">
            <a:avLst/>
          </a:prstGeom>
        </p:spPr>
        <p:txBody>
          <a:bodyPr wrap="square">
            <a:spAutoFit/>
          </a:bodyPr>
          <a:lstStyle/>
          <a:p>
            <a:pPr algn="ctr"/>
            <a:r>
              <a:rPr lang="en-US" dirty="0" smtClean="0">
                <a:latin typeface="Arial"/>
                <a:cs typeface="Times New Roman"/>
              </a:rPr>
              <a:t>In 2035 life expectancy will first reach 85 years.</a:t>
            </a:r>
            <a:endParaRPr lang="en-US" dirty="0"/>
          </a:p>
        </p:txBody>
      </p:sp>
      <p:sp>
        <p:nvSpPr>
          <p:cNvPr id="18" name="Rectangle 17"/>
          <p:cNvSpPr/>
          <p:nvPr/>
        </p:nvSpPr>
        <p:spPr>
          <a:xfrm>
            <a:off x="3200400" y="3048000"/>
            <a:ext cx="2971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188676" y="3657601"/>
            <a:ext cx="3059723" cy="4665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3062653" y="4343400"/>
            <a:ext cx="3059723" cy="4185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Life Expectancy</a:t>
            </a:r>
          </a:p>
        </p:txBody>
      </p:sp>
      <p:graphicFrame>
        <p:nvGraphicFramePr>
          <p:cNvPr id="16" name="Object 15"/>
          <p:cNvGraphicFramePr>
            <a:graphicFrameLocks noChangeAspect="1"/>
          </p:cNvGraphicFramePr>
          <p:nvPr>
            <p:extLst/>
          </p:nvPr>
        </p:nvGraphicFramePr>
        <p:xfrm>
          <a:off x="2017713" y="908050"/>
          <a:ext cx="1689100" cy="382588"/>
        </p:xfrm>
        <a:graphic>
          <a:graphicData uri="http://schemas.openxmlformats.org/presentationml/2006/ole">
            <mc:AlternateContent xmlns:mc="http://schemas.openxmlformats.org/markup-compatibility/2006">
              <mc:Choice xmlns:v="urn:schemas-microsoft-com:vml" Requires="v">
                <p:oleObj spid="_x0000_s1087539" name="Equation" r:id="rId6" imgW="672840" imgH="152280" progId="Equation.DSMT4">
                  <p:embed/>
                </p:oleObj>
              </mc:Choice>
              <mc:Fallback>
                <p:oleObj name="Equation" r:id="rId6" imgW="672840" imgH="152280" progId="Equation.DSMT4">
                  <p:embed/>
                  <p:pic>
                    <p:nvPicPr>
                      <p:cNvPr id="0" name=""/>
                      <p:cNvPicPr>
                        <a:picLocks noChangeAspect="1" noChangeArrowheads="1"/>
                      </p:cNvPicPr>
                      <p:nvPr/>
                    </p:nvPicPr>
                    <p:blipFill>
                      <a:blip r:embed="rId7"/>
                      <a:srcRect/>
                      <a:stretch>
                        <a:fillRect/>
                      </a:stretch>
                    </p:blipFill>
                    <p:spPr bwMode="auto">
                      <a:xfrm>
                        <a:off x="2017713" y="908050"/>
                        <a:ext cx="16891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nvPr>
        </p:nvGraphicFramePr>
        <p:xfrm>
          <a:off x="5459413" y="768350"/>
          <a:ext cx="1858962" cy="558800"/>
        </p:xfrm>
        <a:graphic>
          <a:graphicData uri="http://schemas.openxmlformats.org/presentationml/2006/ole">
            <mc:AlternateContent xmlns:mc="http://schemas.openxmlformats.org/markup-compatibility/2006">
              <mc:Choice xmlns:v="urn:schemas-microsoft-com:vml" Requires="v">
                <p:oleObj spid="_x0000_s1087540" name="Equation" r:id="rId8" imgW="672840" imgH="203040" progId="Equation.DSMT4">
                  <p:embed/>
                </p:oleObj>
              </mc:Choice>
              <mc:Fallback>
                <p:oleObj name="Equation" r:id="rId8" imgW="672840" imgH="203040" progId="Equation.DSMT4">
                  <p:embed/>
                  <p:pic>
                    <p:nvPicPr>
                      <p:cNvPr id="0" name=""/>
                      <p:cNvPicPr>
                        <a:picLocks noChangeAspect="1" noChangeArrowheads="1"/>
                      </p:cNvPicPr>
                      <p:nvPr/>
                    </p:nvPicPr>
                    <p:blipFill>
                      <a:blip r:embed="rId9"/>
                      <a:srcRect/>
                      <a:stretch>
                        <a:fillRect/>
                      </a:stretch>
                    </p:blipFill>
                    <p:spPr bwMode="auto">
                      <a:xfrm>
                        <a:off x="5459413" y="768350"/>
                        <a:ext cx="18589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 name="Rectangle 18"/>
          <p:cNvSpPr/>
          <p:nvPr/>
        </p:nvSpPr>
        <p:spPr>
          <a:xfrm>
            <a:off x="3112477" y="4876800"/>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 name="Object 19"/>
          <p:cNvGraphicFramePr>
            <a:graphicFrameLocks noChangeAspect="1"/>
          </p:cNvGraphicFramePr>
          <p:nvPr>
            <p:extLst>
              <p:ext uri="{D42A27DB-BD31-4B8C-83A1-F6EECF244321}">
                <p14:modId xmlns:p14="http://schemas.microsoft.com/office/powerpoint/2010/main" val="2111708401"/>
              </p:ext>
            </p:extLst>
          </p:nvPr>
        </p:nvGraphicFramePr>
        <p:xfrm>
          <a:off x="3541197" y="2390193"/>
          <a:ext cx="2082511" cy="2870489"/>
        </p:xfrm>
        <a:graphic>
          <a:graphicData uri="http://schemas.openxmlformats.org/presentationml/2006/ole">
            <mc:AlternateContent xmlns:mc="http://schemas.openxmlformats.org/markup-compatibility/2006">
              <mc:Choice xmlns:v="urn:schemas-microsoft-com:vml" Requires="v">
                <p:oleObj spid="_x0000_s1087541" name="Equation" r:id="rId10" imgW="914400" imgH="1257120" progId="Equation.DSMT4">
                  <p:embed/>
                </p:oleObj>
              </mc:Choice>
              <mc:Fallback>
                <p:oleObj name="Equation" r:id="rId10" imgW="914400" imgH="1257120" progId="Equation.DSMT4">
                  <p:embed/>
                  <p:pic>
                    <p:nvPicPr>
                      <p:cNvPr id="0" name=""/>
                      <p:cNvPicPr>
                        <a:picLocks noChangeAspect="1" noChangeArrowheads="1"/>
                      </p:cNvPicPr>
                      <p:nvPr/>
                    </p:nvPicPr>
                    <p:blipFill>
                      <a:blip r:embed="rId5"/>
                      <a:srcRect/>
                      <a:stretch>
                        <a:fillRect/>
                      </a:stretch>
                    </p:blipFill>
                    <p:spPr bwMode="auto">
                      <a:xfrm>
                        <a:off x="3541197" y="2390193"/>
                        <a:ext cx="2082511" cy="287048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177025371"/>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2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8"/>
                                        </p:tgtEl>
                                      </p:cBhvr>
                                    </p:animEffect>
                                    <p:set>
                                      <p:cBhvr>
                                        <p:cTn id="16" dur="1" fill="hold">
                                          <p:stCondLst>
                                            <p:cond delay="499"/>
                                          </p:stCondLst>
                                        </p:cTn>
                                        <p:tgtEl>
                                          <p:spTgt spid="1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21"/>
                                        </p:tgtEl>
                                      </p:cBhvr>
                                    </p:animEffect>
                                    <p:set>
                                      <p:cBhvr>
                                        <p:cTn id="21" dur="1" fill="hold">
                                          <p:stCondLst>
                                            <p:cond delay="499"/>
                                          </p:stCondLst>
                                        </p:cTn>
                                        <p:tgtEl>
                                          <p:spTgt spid="2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500"/>
                                        <p:tgtEl>
                                          <p:spTgt spid="22"/>
                                        </p:tgtEl>
                                      </p:cBhvr>
                                    </p:animEffect>
                                    <p:set>
                                      <p:cBhvr>
                                        <p:cTn id="26" dur="1" fill="hold">
                                          <p:stCondLst>
                                            <p:cond delay="499"/>
                                          </p:stCondLst>
                                        </p:cTn>
                                        <p:tgtEl>
                                          <p:spTgt spid="2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19"/>
                                        </p:tgtEl>
                                      </p:cBhvr>
                                    </p:animEffect>
                                    <p:set>
                                      <p:cBhvr>
                                        <p:cTn id="31" dur="1" fill="hold">
                                          <p:stCondLst>
                                            <p:cond delay="499"/>
                                          </p:stCondLst>
                                        </p:cTn>
                                        <p:tgtEl>
                                          <p:spTgt spid="19"/>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fade">
                                      <p:cBhvr>
                                        <p:cTn id="3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P spid="22" grpId="0" animBg="1"/>
      <p:bldP spid="19"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15" name="Rectangle 14"/>
          <p:cNvSpPr/>
          <p:nvPr/>
        </p:nvSpPr>
        <p:spPr>
          <a:xfrm>
            <a:off x="1752600" y="1524000"/>
            <a:ext cx="5715000" cy="646331"/>
          </a:xfrm>
          <a:prstGeom prst="rect">
            <a:avLst/>
          </a:prstGeom>
        </p:spPr>
        <p:txBody>
          <a:bodyPr wrap="square">
            <a:spAutoFit/>
          </a:bodyPr>
          <a:lstStyle/>
          <a:p>
            <a:r>
              <a:rPr lang="en-US" dirty="0">
                <a:latin typeface="Arial"/>
                <a:ea typeface="Calibri"/>
                <a:cs typeface="Times New Roman"/>
              </a:rPr>
              <a:t>Estimate the first year that someone will have a life expectancy 1.5 years above the 1980 level.</a:t>
            </a:r>
          </a:p>
        </p:txBody>
      </p:sp>
      <p:graphicFrame>
        <p:nvGraphicFramePr>
          <p:cNvPr id="9" name="Object 8"/>
          <p:cNvGraphicFramePr>
            <a:graphicFrameLocks noChangeAspect="1"/>
          </p:cNvGraphicFramePr>
          <p:nvPr>
            <p:extLst/>
          </p:nvPr>
        </p:nvGraphicFramePr>
        <p:xfrm>
          <a:off x="3209192" y="2503200"/>
          <a:ext cx="1908175" cy="2087563"/>
        </p:xfrm>
        <a:graphic>
          <a:graphicData uri="http://schemas.openxmlformats.org/presentationml/2006/ole">
            <mc:AlternateContent xmlns:mc="http://schemas.openxmlformats.org/markup-compatibility/2006">
              <mc:Choice xmlns:v="urn:schemas-microsoft-com:vml" Requires="v">
                <p:oleObj spid="_x0000_s1088586" name="Equation" r:id="rId4" imgW="838080" imgH="914400" progId="Equation.DSMT4">
                  <p:embed/>
                </p:oleObj>
              </mc:Choice>
              <mc:Fallback>
                <p:oleObj name="Equation" r:id="rId4" imgW="838080" imgH="914400" progId="Equation.DSMT4">
                  <p:embed/>
                  <p:pic>
                    <p:nvPicPr>
                      <p:cNvPr id="0" name=""/>
                      <p:cNvPicPr>
                        <a:picLocks noChangeAspect="1" noChangeArrowheads="1"/>
                      </p:cNvPicPr>
                      <p:nvPr/>
                    </p:nvPicPr>
                    <p:blipFill>
                      <a:blip r:embed="rId5"/>
                      <a:srcRect/>
                      <a:stretch>
                        <a:fillRect/>
                      </a:stretch>
                    </p:blipFill>
                    <p:spPr bwMode="auto">
                      <a:xfrm>
                        <a:off x="3209192" y="2503200"/>
                        <a:ext cx="1908175" cy="2087563"/>
                      </a:xfrm>
                      <a:prstGeom prst="rect">
                        <a:avLst/>
                      </a:prstGeom>
                      <a:noFill/>
                      <a:ln>
                        <a:noFill/>
                      </a:ln>
                    </p:spPr>
                  </p:pic>
                </p:oleObj>
              </mc:Fallback>
            </mc:AlternateContent>
          </a:graphicData>
        </a:graphic>
      </p:graphicFrame>
      <p:sp>
        <p:nvSpPr>
          <p:cNvPr id="14" name="Rectangle 13"/>
          <p:cNvSpPr/>
          <p:nvPr/>
        </p:nvSpPr>
        <p:spPr>
          <a:xfrm>
            <a:off x="1567962" y="5562600"/>
            <a:ext cx="6019800" cy="369332"/>
          </a:xfrm>
          <a:prstGeom prst="rect">
            <a:avLst/>
          </a:prstGeom>
        </p:spPr>
        <p:txBody>
          <a:bodyPr wrap="square">
            <a:spAutoFit/>
          </a:bodyPr>
          <a:lstStyle/>
          <a:p>
            <a:pPr algn="ctr"/>
            <a:r>
              <a:rPr lang="en-US" dirty="0" smtClean="0">
                <a:latin typeface="Arial"/>
                <a:cs typeface="Times New Roman"/>
              </a:rPr>
              <a:t>The first year that will occur is around 1992-1993. </a:t>
            </a:r>
            <a:endParaRPr lang="en-US" dirty="0"/>
          </a:p>
        </p:txBody>
      </p:sp>
      <p:sp>
        <p:nvSpPr>
          <p:cNvPr id="18" name="Rectangle 17"/>
          <p:cNvSpPr/>
          <p:nvPr/>
        </p:nvSpPr>
        <p:spPr>
          <a:xfrm>
            <a:off x="2667000" y="2895600"/>
            <a:ext cx="2971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2623038" y="3610707"/>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2362200" y="4205653"/>
            <a:ext cx="3059723" cy="342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914400" y="1524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Life Expectancy</a:t>
            </a:r>
          </a:p>
        </p:txBody>
      </p:sp>
      <p:graphicFrame>
        <p:nvGraphicFramePr>
          <p:cNvPr id="16" name="Object 15"/>
          <p:cNvGraphicFramePr>
            <a:graphicFrameLocks noChangeAspect="1"/>
          </p:cNvGraphicFramePr>
          <p:nvPr>
            <p:extLst/>
          </p:nvPr>
        </p:nvGraphicFramePr>
        <p:xfrm>
          <a:off x="2017713" y="908050"/>
          <a:ext cx="1689100" cy="382588"/>
        </p:xfrm>
        <a:graphic>
          <a:graphicData uri="http://schemas.openxmlformats.org/presentationml/2006/ole">
            <mc:AlternateContent xmlns:mc="http://schemas.openxmlformats.org/markup-compatibility/2006">
              <mc:Choice xmlns:v="urn:schemas-microsoft-com:vml" Requires="v">
                <p:oleObj spid="_x0000_s1088587" name="Equation" r:id="rId6" imgW="672840" imgH="152280" progId="Equation.DSMT4">
                  <p:embed/>
                </p:oleObj>
              </mc:Choice>
              <mc:Fallback>
                <p:oleObj name="Equation" r:id="rId6" imgW="672840" imgH="152280" progId="Equation.DSMT4">
                  <p:embed/>
                  <p:pic>
                    <p:nvPicPr>
                      <p:cNvPr id="0" name=""/>
                      <p:cNvPicPr>
                        <a:picLocks noChangeAspect="1" noChangeArrowheads="1"/>
                      </p:cNvPicPr>
                      <p:nvPr/>
                    </p:nvPicPr>
                    <p:blipFill>
                      <a:blip r:embed="rId7"/>
                      <a:srcRect/>
                      <a:stretch>
                        <a:fillRect/>
                      </a:stretch>
                    </p:blipFill>
                    <p:spPr bwMode="auto">
                      <a:xfrm>
                        <a:off x="2017713" y="908050"/>
                        <a:ext cx="16891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nvPr>
        </p:nvGraphicFramePr>
        <p:xfrm>
          <a:off x="5459413" y="768350"/>
          <a:ext cx="1858962" cy="558800"/>
        </p:xfrm>
        <a:graphic>
          <a:graphicData uri="http://schemas.openxmlformats.org/presentationml/2006/ole">
            <mc:AlternateContent xmlns:mc="http://schemas.openxmlformats.org/markup-compatibility/2006">
              <mc:Choice xmlns:v="urn:schemas-microsoft-com:vml" Requires="v">
                <p:oleObj spid="_x0000_s1088588" name="Equation" r:id="rId8" imgW="672840" imgH="203040" progId="Equation.DSMT4">
                  <p:embed/>
                </p:oleObj>
              </mc:Choice>
              <mc:Fallback>
                <p:oleObj name="Equation" r:id="rId8" imgW="672840" imgH="203040" progId="Equation.DSMT4">
                  <p:embed/>
                  <p:pic>
                    <p:nvPicPr>
                      <p:cNvPr id="0" name=""/>
                      <p:cNvPicPr>
                        <a:picLocks noChangeAspect="1" noChangeArrowheads="1"/>
                      </p:cNvPicPr>
                      <p:nvPr/>
                    </p:nvPicPr>
                    <p:blipFill>
                      <a:blip r:embed="rId9"/>
                      <a:srcRect/>
                      <a:stretch>
                        <a:fillRect/>
                      </a:stretch>
                    </p:blipFill>
                    <p:spPr bwMode="auto">
                      <a:xfrm>
                        <a:off x="5459413" y="768350"/>
                        <a:ext cx="18589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Object 19"/>
          <p:cNvGraphicFramePr>
            <a:graphicFrameLocks noChangeAspect="1"/>
          </p:cNvGraphicFramePr>
          <p:nvPr>
            <p:extLst/>
          </p:nvPr>
        </p:nvGraphicFramePr>
        <p:xfrm>
          <a:off x="6248400" y="2479345"/>
          <a:ext cx="2054225" cy="2870200"/>
        </p:xfrm>
        <a:graphic>
          <a:graphicData uri="http://schemas.openxmlformats.org/presentationml/2006/ole">
            <mc:AlternateContent xmlns:mc="http://schemas.openxmlformats.org/markup-compatibility/2006">
              <mc:Choice xmlns:v="urn:schemas-microsoft-com:vml" Requires="v">
                <p:oleObj spid="_x0000_s1088589" name="Equation" r:id="rId10" imgW="901440" imgH="1257120" progId="Equation.DSMT4">
                  <p:embed/>
                </p:oleObj>
              </mc:Choice>
              <mc:Fallback>
                <p:oleObj name="Equation" r:id="rId10" imgW="901440" imgH="1257120" progId="Equation.DSMT4">
                  <p:embed/>
                  <p:pic>
                    <p:nvPicPr>
                      <p:cNvPr id="0" name=""/>
                      <p:cNvPicPr>
                        <a:picLocks noChangeAspect="1" noChangeArrowheads="1"/>
                      </p:cNvPicPr>
                      <p:nvPr/>
                    </p:nvPicPr>
                    <p:blipFill>
                      <a:blip r:embed="rId11"/>
                      <a:srcRect/>
                      <a:stretch>
                        <a:fillRect/>
                      </a:stretch>
                    </p:blipFill>
                    <p:spPr bwMode="auto">
                      <a:xfrm>
                        <a:off x="6248400" y="2479345"/>
                        <a:ext cx="2054225" cy="2870200"/>
                      </a:xfrm>
                      <a:prstGeom prst="rect">
                        <a:avLst/>
                      </a:prstGeom>
                      <a:noFill/>
                      <a:ln>
                        <a:noFill/>
                      </a:ln>
                    </p:spPr>
                  </p:pic>
                </p:oleObj>
              </mc:Fallback>
            </mc:AlternateContent>
          </a:graphicData>
        </a:graphic>
      </p:graphicFrame>
      <p:sp>
        <p:nvSpPr>
          <p:cNvPr id="25" name="Rectangle 24"/>
          <p:cNvSpPr/>
          <p:nvPr/>
        </p:nvSpPr>
        <p:spPr>
          <a:xfrm>
            <a:off x="5867400" y="3093426"/>
            <a:ext cx="3059723" cy="450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5867399" y="3715355"/>
            <a:ext cx="3059723" cy="450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5937738" y="4336678"/>
            <a:ext cx="3059723" cy="450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5937737" y="4959434"/>
            <a:ext cx="3059723" cy="4507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 name="Object 18"/>
          <p:cNvGraphicFramePr>
            <a:graphicFrameLocks noChangeAspect="1"/>
          </p:cNvGraphicFramePr>
          <p:nvPr>
            <p:extLst>
              <p:ext uri="{D42A27DB-BD31-4B8C-83A1-F6EECF244321}">
                <p14:modId xmlns:p14="http://schemas.microsoft.com/office/powerpoint/2010/main" val="473576163"/>
              </p:ext>
            </p:extLst>
          </p:nvPr>
        </p:nvGraphicFramePr>
        <p:xfrm>
          <a:off x="3202971" y="2505269"/>
          <a:ext cx="1908175" cy="2087563"/>
        </p:xfrm>
        <a:graphic>
          <a:graphicData uri="http://schemas.openxmlformats.org/presentationml/2006/ole">
            <mc:AlternateContent xmlns:mc="http://schemas.openxmlformats.org/markup-compatibility/2006">
              <mc:Choice xmlns:v="urn:schemas-microsoft-com:vml" Requires="v">
                <p:oleObj spid="_x0000_s1088590" name="Equation" r:id="rId12" imgW="838080" imgH="914400" progId="Equation.DSMT4">
                  <p:embed/>
                </p:oleObj>
              </mc:Choice>
              <mc:Fallback>
                <p:oleObj name="Equation" r:id="rId12" imgW="838080" imgH="914400" progId="Equation.DSMT4">
                  <p:embed/>
                  <p:pic>
                    <p:nvPicPr>
                      <p:cNvPr id="0" name=""/>
                      <p:cNvPicPr>
                        <a:picLocks noChangeAspect="1" noChangeArrowheads="1"/>
                      </p:cNvPicPr>
                      <p:nvPr/>
                    </p:nvPicPr>
                    <p:blipFill>
                      <a:blip r:embed="rId5"/>
                      <a:srcRect/>
                      <a:stretch>
                        <a:fillRect/>
                      </a:stretch>
                    </p:blipFill>
                    <p:spPr bwMode="auto">
                      <a:xfrm>
                        <a:off x="3202971" y="2505269"/>
                        <a:ext cx="1908175" cy="2087563"/>
                      </a:xfrm>
                      <a:prstGeom prst="rect">
                        <a:avLst/>
                      </a:prstGeom>
                      <a:noFill/>
                      <a:ln>
                        <a:noFill/>
                      </a:ln>
                    </p:spPr>
                  </p:pic>
                </p:oleObj>
              </mc:Fallback>
            </mc:AlternateContent>
          </a:graphicData>
        </a:graphic>
      </p:graphicFrame>
      <p:graphicFrame>
        <p:nvGraphicFramePr>
          <p:cNvPr id="29" name="Object 28"/>
          <p:cNvGraphicFramePr>
            <a:graphicFrameLocks noChangeAspect="1"/>
          </p:cNvGraphicFramePr>
          <p:nvPr>
            <p:extLst>
              <p:ext uri="{D42A27DB-BD31-4B8C-83A1-F6EECF244321}">
                <p14:modId xmlns:p14="http://schemas.microsoft.com/office/powerpoint/2010/main" val="2180420095"/>
              </p:ext>
            </p:extLst>
          </p:nvPr>
        </p:nvGraphicFramePr>
        <p:xfrm>
          <a:off x="6251507" y="2491780"/>
          <a:ext cx="2054225" cy="2870200"/>
        </p:xfrm>
        <a:graphic>
          <a:graphicData uri="http://schemas.openxmlformats.org/presentationml/2006/ole">
            <mc:AlternateContent xmlns:mc="http://schemas.openxmlformats.org/markup-compatibility/2006">
              <mc:Choice xmlns:v="urn:schemas-microsoft-com:vml" Requires="v">
                <p:oleObj spid="_x0000_s1088591" name="Equation" r:id="rId13" imgW="901440" imgH="1257120" progId="Equation.DSMT4">
                  <p:embed/>
                </p:oleObj>
              </mc:Choice>
              <mc:Fallback>
                <p:oleObj name="Equation" r:id="rId13" imgW="901440" imgH="1257120" progId="Equation.DSMT4">
                  <p:embed/>
                  <p:pic>
                    <p:nvPicPr>
                      <p:cNvPr id="0" name=""/>
                      <p:cNvPicPr>
                        <a:picLocks noChangeAspect="1" noChangeArrowheads="1"/>
                      </p:cNvPicPr>
                      <p:nvPr/>
                    </p:nvPicPr>
                    <p:blipFill>
                      <a:blip r:embed="rId11"/>
                      <a:srcRect/>
                      <a:stretch>
                        <a:fillRect/>
                      </a:stretch>
                    </p:blipFill>
                    <p:spPr bwMode="auto">
                      <a:xfrm>
                        <a:off x="6251507" y="2491780"/>
                        <a:ext cx="2054225" cy="28702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57117122"/>
      </p:ext>
    </p:extLst>
  </p:cSld>
  <p:clrMapOvr>
    <a:masterClrMapping/>
  </p:clrMapOvr>
  <p:transition advTm="342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29"/>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9"/>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xit" presetSubtype="0" fill="hold" grpId="0" nodeType="clickEffect">
                                  <p:stCondLst>
                                    <p:cond delay="0"/>
                                  </p:stCondLst>
                                  <p:childTnLst>
                                    <p:animEffect transition="out" filter="fade">
                                      <p:cBhvr>
                                        <p:cTn id="17" dur="500"/>
                                        <p:tgtEl>
                                          <p:spTgt spid="18"/>
                                        </p:tgtEl>
                                      </p:cBhvr>
                                    </p:animEffect>
                                    <p:set>
                                      <p:cBhvr>
                                        <p:cTn id="18" dur="1" fill="hold">
                                          <p:stCondLst>
                                            <p:cond delay="499"/>
                                          </p:stCondLst>
                                        </p:cTn>
                                        <p:tgtEl>
                                          <p:spTgt spid="18"/>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0" nodeType="clickEffect">
                                  <p:stCondLst>
                                    <p:cond delay="0"/>
                                  </p:stCondLst>
                                  <p:childTnLst>
                                    <p:animEffect transition="out" filter="fade">
                                      <p:cBhvr>
                                        <p:cTn id="22" dur="500"/>
                                        <p:tgtEl>
                                          <p:spTgt spid="21"/>
                                        </p:tgtEl>
                                      </p:cBhvr>
                                    </p:animEffect>
                                    <p:set>
                                      <p:cBhvr>
                                        <p:cTn id="23" dur="1" fill="hold">
                                          <p:stCondLst>
                                            <p:cond delay="499"/>
                                          </p:stCondLst>
                                        </p:cTn>
                                        <p:tgtEl>
                                          <p:spTgt spid="21"/>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0" nodeType="clickEffect">
                                  <p:stCondLst>
                                    <p:cond delay="0"/>
                                  </p:stCondLst>
                                  <p:childTnLst>
                                    <p:animEffect transition="out" filter="fade">
                                      <p:cBhvr>
                                        <p:cTn id="27" dur="500"/>
                                        <p:tgtEl>
                                          <p:spTgt spid="22"/>
                                        </p:tgtEl>
                                      </p:cBhvr>
                                    </p:animEffect>
                                    <p:set>
                                      <p:cBhvr>
                                        <p:cTn id="28" dur="1" fill="hold">
                                          <p:stCondLst>
                                            <p:cond delay="499"/>
                                          </p:stCondLst>
                                        </p:cTn>
                                        <p:tgtEl>
                                          <p:spTgt spid="2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fade">
                                      <p:cBhvr>
                                        <p:cTn id="33" dur="500"/>
                                        <p:tgtEl>
                                          <p:spTgt spid="20"/>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0" nodeType="clickEffect">
                                  <p:stCondLst>
                                    <p:cond delay="0"/>
                                  </p:stCondLst>
                                  <p:childTnLst>
                                    <p:animEffect transition="out" filter="fade">
                                      <p:cBhvr>
                                        <p:cTn id="37" dur="500"/>
                                        <p:tgtEl>
                                          <p:spTgt spid="25"/>
                                        </p:tgtEl>
                                      </p:cBhvr>
                                    </p:animEffect>
                                    <p:set>
                                      <p:cBhvr>
                                        <p:cTn id="38" dur="1" fill="hold">
                                          <p:stCondLst>
                                            <p:cond delay="499"/>
                                          </p:stCondLst>
                                        </p:cTn>
                                        <p:tgtEl>
                                          <p:spTgt spid="25"/>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26"/>
                                        </p:tgtEl>
                                      </p:cBhvr>
                                    </p:animEffect>
                                    <p:set>
                                      <p:cBhvr>
                                        <p:cTn id="43" dur="1" fill="hold">
                                          <p:stCondLst>
                                            <p:cond delay="499"/>
                                          </p:stCondLst>
                                        </p:cTn>
                                        <p:tgtEl>
                                          <p:spTgt spid="26"/>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0" nodeType="clickEffect">
                                  <p:stCondLst>
                                    <p:cond delay="0"/>
                                  </p:stCondLst>
                                  <p:childTnLst>
                                    <p:animEffect transition="out" filter="fade">
                                      <p:cBhvr>
                                        <p:cTn id="47" dur="500"/>
                                        <p:tgtEl>
                                          <p:spTgt spid="27"/>
                                        </p:tgtEl>
                                      </p:cBhvr>
                                    </p:animEffect>
                                    <p:set>
                                      <p:cBhvr>
                                        <p:cTn id="48" dur="1" fill="hold">
                                          <p:stCondLst>
                                            <p:cond delay="499"/>
                                          </p:stCondLst>
                                        </p:cTn>
                                        <p:tgtEl>
                                          <p:spTgt spid="27"/>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grpId="0" nodeType="clickEffect">
                                  <p:stCondLst>
                                    <p:cond delay="0"/>
                                  </p:stCondLst>
                                  <p:childTnLst>
                                    <p:animEffect transition="out" filter="fade">
                                      <p:cBhvr>
                                        <p:cTn id="52" dur="500"/>
                                        <p:tgtEl>
                                          <p:spTgt spid="28"/>
                                        </p:tgtEl>
                                      </p:cBhvr>
                                    </p:animEffect>
                                    <p:set>
                                      <p:cBhvr>
                                        <p:cTn id="53" dur="1" fill="hold">
                                          <p:stCondLst>
                                            <p:cond delay="499"/>
                                          </p:stCondLst>
                                        </p:cTn>
                                        <p:tgtEl>
                                          <p:spTgt spid="28"/>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fade">
                                      <p:cBhvr>
                                        <p:cTn id="5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8" grpId="0" animBg="1"/>
      <p:bldP spid="21" grpId="0" animBg="1"/>
      <p:bldP spid="22" grpId="0" animBg="1"/>
      <p:bldP spid="25" grpId="0" animBg="1"/>
      <p:bldP spid="26" grpId="0" animBg="1"/>
      <p:bldP spid="27" grpId="0" animBg="1"/>
      <p:bldP spid="2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Rectangle 1"/>
          <p:cNvSpPr/>
          <p:nvPr/>
        </p:nvSpPr>
        <p:spPr>
          <a:xfrm>
            <a:off x="914400" y="15240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Applying Formulas</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4026601738"/>
      </p:ext>
    </p:extLst>
  </p:cSld>
  <p:clrMapOvr>
    <a:masterClrMapping/>
  </p:clrMapOvr>
  <p:transition advTm="3420"/>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dirty="0" smtClean="0"/>
              <a:t>Copyright Scott Storla  2015</a:t>
            </a:r>
            <a:endParaRPr lang="en-US" dirty="0"/>
          </a:p>
        </p:txBody>
      </p:sp>
      <p:sp>
        <p:nvSpPr>
          <p:cNvPr id="2" name="Rectangle 1"/>
          <p:cNvSpPr/>
          <p:nvPr/>
        </p:nvSpPr>
        <p:spPr>
          <a:xfrm>
            <a:off x="914400" y="1524000"/>
            <a:ext cx="7315200" cy="461665"/>
          </a:xfrm>
          <a:prstGeom prst="rect">
            <a:avLst/>
          </a:prstGeom>
        </p:spPr>
        <p:txBody>
          <a:bodyPr wrap="square">
            <a:spAutoFit/>
          </a:bodyPr>
          <a:lstStyle/>
          <a:p>
            <a:pPr algn="ctr"/>
            <a:r>
              <a:rPr lang="en-US" sz="2400" dirty="0" smtClean="0">
                <a:latin typeface="Arial" pitchFamily="34" charset="0"/>
                <a:cs typeface="Arial" pitchFamily="34" charset="0"/>
              </a:rPr>
              <a:t>An introduction to formulas</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3772263584"/>
      </p:ext>
    </p:extLst>
  </p:cSld>
  <p:clrMapOvr>
    <a:masterClrMapping/>
  </p:clrMapOvr>
  <p:transition advTm="342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5" name="TextBox 4"/>
          <p:cNvSpPr txBox="1"/>
          <p:nvPr/>
        </p:nvSpPr>
        <p:spPr>
          <a:xfrm>
            <a:off x="1752600" y="1524000"/>
            <a:ext cx="5562600" cy="461665"/>
          </a:xfrm>
          <a:prstGeom prst="rect">
            <a:avLst/>
          </a:prstGeom>
          <a:noFill/>
        </p:spPr>
        <p:txBody>
          <a:bodyPr wrap="square" rtlCol="0">
            <a:spAutoFit/>
          </a:bodyPr>
          <a:lstStyle/>
          <a:p>
            <a:pPr algn="ctr"/>
            <a:r>
              <a:rPr lang="en-US" sz="2400" dirty="0" smtClean="0">
                <a:latin typeface="Arial" pitchFamily="34" charset="0"/>
                <a:cs typeface="Arial" pitchFamily="34" charset="0"/>
              </a:rPr>
              <a:t>The idea of a solution</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7196089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p:cNvGraphicFramePr>
            <a:graphicFrameLocks noChangeAspect="1"/>
          </p:cNvGraphicFramePr>
          <p:nvPr>
            <p:extLst>
              <p:ext uri="{D42A27DB-BD31-4B8C-83A1-F6EECF244321}">
                <p14:modId xmlns:p14="http://schemas.microsoft.com/office/powerpoint/2010/main" val="3188602184"/>
              </p:ext>
            </p:extLst>
          </p:nvPr>
        </p:nvGraphicFramePr>
        <p:xfrm>
          <a:off x="5334000" y="1465403"/>
          <a:ext cx="1599754" cy="1430197"/>
        </p:xfrm>
        <a:graphic>
          <a:graphicData uri="http://schemas.openxmlformats.org/presentationml/2006/ole">
            <mc:AlternateContent xmlns:mc="http://schemas.openxmlformats.org/markup-compatibility/2006">
              <mc:Choice xmlns:v="urn:schemas-microsoft-com:vml" Requires="v">
                <p:oleObj spid="_x0000_s1055819" name="Equation" r:id="rId3" imgW="482400" imgH="431640" progId="Equation.DSMT4">
                  <p:embed/>
                </p:oleObj>
              </mc:Choice>
              <mc:Fallback>
                <p:oleObj name="Equation" r:id="rId3" imgW="482400" imgH="431640" progId="Equation.DSMT4">
                  <p:embed/>
                  <p:pic>
                    <p:nvPicPr>
                      <p:cNvPr id="0" name=""/>
                      <p:cNvPicPr>
                        <a:picLocks noChangeAspect="1" noChangeArrowheads="1"/>
                      </p:cNvPicPr>
                      <p:nvPr/>
                    </p:nvPicPr>
                    <p:blipFill>
                      <a:blip r:embed="rId4"/>
                      <a:srcRect/>
                      <a:stretch>
                        <a:fillRect/>
                      </a:stretch>
                    </p:blipFill>
                    <p:spPr bwMode="auto">
                      <a:xfrm>
                        <a:off x="5334000" y="1465403"/>
                        <a:ext cx="1599754" cy="1430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229882062"/>
              </p:ext>
            </p:extLst>
          </p:nvPr>
        </p:nvGraphicFramePr>
        <p:xfrm>
          <a:off x="2514600" y="1465403"/>
          <a:ext cx="1852253" cy="1430197"/>
        </p:xfrm>
        <a:graphic>
          <a:graphicData uri="http://schemas.openxmlformats.org/presentationml/2006/ole">
            <mc:AlternateContent xmlns:mc="http://schemas.openxmlformats.org/markup-compatibility/2006">
              <mc:Choice xmlns:v="urn:schemas-microsoft-com:vml" Requires="v">
                <p:oleObj spid="_x0000_s1055820" name="Equation" r:id="rId5" imgW="558720" imgH="431640" progId="Equation.DSMT4">
                  <p:embed/>
                </p:oleObj>
              </mc:Choice>
              <mc:Fallback>
                <p:oleObj name="Equation" r:id="rId5" imgW="558720" imgH="431640" progId="Equation.DSMT4">
                  <p:embed/>
                  <p:pic>
                    <p:nvPicPr>
                      <p:cNvPr id="0" name=""/>
                      <p:cNvPicPr>
                        <a:picLocks noChangeAspect="1" noChangeArrowheads="1"/>
                      </p:cNvPicPr>
                      <p:nvPr/>
                    </p:nvPicPr>
                    <p:blipFill>
                      <a:blip r:embed="rId6"/>
                      <a:srcRect/>
                      <a:stretch>
                        <a:fillRect/>
                      </a:stretch>
                    </p:blipFill>
                    <p:spPr bwMode="auto">
                      <a:xfrm>
                        <a:off x="2514600" y="1465403"/>
                        <a:ext cx="1852253" cy="1430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037851282"/>
              </p:ext>
            </p:extLst>
          </p:nvPr>
        </p:nvGraphicFramePr>
        <p:xfrm>
          <a:off x="5445125" y="1529702"/>
          <a:ext cx="1149350" cy="393700"/>
        </p:xfrm>
        <a:graphic>
          <a:graphicData uri="http://schemas.openxmlformats.org/presentationml/2006/ole">
            <mc:AlternateContent xmlns:mc="http://schemas.openxmlformats.org/markup-compatibility/2006">
              <mc:Choice xmlns:v="urn:schemas-microsoft-com:vml" Requires="v">
                <p:oleObj spid="_x0000_s1055821" name="Equation" r:id="rId7" imgW="406080" imgH="139680" progId="Equation.DSMT4">
                  <p:embed/>
                </p:oleObj>
              </mc:Choice>
              <mc:Fallback>
                <p:oleObj name="Equation" r:id="rId7" imgW="406080" imgH="139680" progId="Equation.DSMT4">
                  <p:embed/>
                  <p:pic>
                    <p:nvPicPr>
                      <p:cNvPr id="0" name=""/>
                      <p:cNvPicPr>
                        <a:picLocks noChangeAspect="1" noChangeArrowheads="1"/>
                      </p:cNvPicPr>
                      <p:nvPr/>
                    </p:nvPicPr>
                    <p:blipFill>
                      <a:blip r:embed="rId8"/>
                      <a:srcRect/>
                      <a:stretch>
                        <a:fillRect/>
                      </a:stretch>
                    </p:blipFill>
                    <p:spPr bwMode="auto">
                      <a:xfrm>
                        <a:off x="5445125" y="1529702"/>
                        <a:ext cx="114935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Footer Placeholder 3"/>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5" name="TextBox 4"/>
          <p:cNvSpPr txBox="1"/>
          <p:nvPr/>
        </p:nvSpPr>
        <p:spPr>
          <a:xfrm>
            <a:off x="1524000" y="304800"/>
            <a:ext cx="6019800" cy="830997"/>
          </a:xfrm>
          <a:prstGeom prst="rect">
            <a:avLst/>
          </a:prstGeom>
          <a:noFill/>
        </p:spPr>
        <p:txBody>
          <a:bodyPr wrap="square" rtlCol="0">
            <a:spAutoFit/>
          </a:bodyPr>
          <a:lstStyle/>
          <a:p>
            <a:pPr algn="ctr"/>
            <a:r>
              <a:rPr lang="en-US" sz="2400" dirty="0" smtClean="0">
                <a:latin typeface="Arial" pitchFamily="34" charset="0"/>
                <a:cs typeface="Arial" pitchFamily="34" charset="0"/>
              </a:rPr>
              <a:t>We often think of an equation having a “left” expression and a “right” expression.</a:t>
            </a:r>
            <a:endParaRPr lang="en-US" sz="2400" dirty="0">
              <a:latin typeface="Arial" pitchFamily="34" charset="0"/>
              <a:cs typeface="Arial" pitchFamily="34" charset="0"/>
            </a:endParaRPr>
          </a:p>
        </p:txBody>
      </p:sp>
      <p:sp>
        <p:nvSpPr>
          <p:cNvPr id="6" name="TextBox 5"/>
          <p:cNvSpPr txBox="1"/>
          <p:nvPr/>
        </p:nvSpPr>
        <p:spPr>
          <a:xfrm>
            <a:off x="1676400" y="3337461"/>
            <a:ext cx="6096000" cy="1569660"/>
          </a:xfrm>
          <a:prstGeom prst="rect">
            <a:avLst/>
          </a:prstGeom>
          <a:noFill/>
        </p:spPr>
        <p:txBody>
          <a:bodyPr wrap="square" rtlCol="0">
            <a:spAutoFit/>
          </a:bodyPr>
          <a:lstStyle/>
          <a:p>
            <a:r>
              <a:rPr lang="en-US" sz="2400" dirty="0" smtClean="0">
                <a:latin typeface="Arial" pitchFamily="34" charset="0"/>
                <a:cs typeface="Arial" pitchFamily="34" charset="0"/>
              </a:rPr>
              <a:t>To </a:t>
            </a:r>
            <a:r>
              <a:rPr lang="en-US" sz="2400" u="sng" dirty="0" smtClean="0">
                <a:latin typeface="Arial" pitchFamily="34" charset="0"/>
                <a:cs typeface="Arial" pitchFamily="34" charset="0"/>
              </a:rPr>
              <a:t>solve</a:t>
            </a:r>
            <a:r>
              <a:rPr lang="en-US" sz="2400" dirty="0" smtClean="0">
                <a:latin typeface="Arial" pitchFamily="34" charset="0"/>
                <a:cs typeface="Arial" pitchFamily="34" charset="0"/>
              </a:rPr>
              <a:t> an equation you find all values that, after substituting and simplifying, makes the value of the left expression and the value of the right expression the same. </a:t>
            </a:r>
            <a:endParaRPr lang="en-US" sz="2400" dirty="0">
              <a:latin typeface="Arial" pitchFamily="34" charset="0"/>
              <a:cs typeface="Arial" pitchFamily="34" charset="0"/>
            </a:endParaRPr>
          </a:p>
        </p:txBody>
      </p:sp>
      <p:graphicFrame>
        <p:nvGraphicFramePr>
          <p:cNvPr id="10" name="Object 9"/>
          <p:cNvGraphicFramePr>
            <a:graphicFrameLocks noChangeAspect="1"/>
          </p:cNvGraphicFramePr>
          <p:nvPr>
            <p:extLst>
              <p:ext uri="{D42A27DB-BD31-4B8C-83A1-F6EECF244321}">
                <p14:modId xmlns:p14="http://schemas.microsoft.com/office/powerpoint/2010/main" val="2001431649"/>
              </p:ext>
            </p:extLst>
          </p:nvPr>
        </p:nvGraphicFramePr>
        <p:xfrm>
          <a:off x="4710113" y="1601787"/>
          <a:ext cx="395287" cy="393700"/>
        </p:xfrm>
        <a:graphic>
          <a:graphicData uri="http://schemas.openxmlformats.org/presentationml/2006/ole">
            <mc:AlternateContent xmlns:mc="http://schemas.openxmlformats.org/markup-compatibility/2006">
              <mc:Choice xmlns:v="urn:schemas-microsoft-com:vml" Requires="v">
                <p:oleObj spid="_x0000_s1055822" name="Equation" r:id="rId9" imgW="139680" imgH="139680" progId="Equation.DSMT4">
                  <p:embed/>
                </p:oleObj>
              </mc:Choice>
              <mc:Fallback>
                <p:oleObj name="Equation" r:id="rId9" imgW="139680" imgH="139680" progId="Equation.DSMT4">
                  <p:embed/>
                  <p:pic>
                    <p:nvPicPr>
                      <p:cNvPr id="0" name=""/>
                      <p:cNvPicPr>
                        <a:picLocks noChangeAspect="1" noChangeArrowheads="1"/>
                      </p:cNvPicPr>
                      <p:nvPr/>
                    </p:nvPicPr>
                    <p:blipFill>
                      <a:blip r:embed="rId10"/>
                      <a:srcRect/>
                      <a:stretch>
                        <a:fillRect/>
                      </a:stretch>
                    </p:blipFill>
                    <p:spPr bwMode="auto">
                      <a:xfrm>
                        <a:off x="4710113" y="1601787"/>
                        <a:ext cx="39528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641606787"/>
              </p:ext>
            </p:extLst>
          </p:nvPr>
        </p:nvGraphicFramePr>
        <p:xfrm>
          <a:off x="2514600" y="1511300"/>
          <a:ext cx="1830387" cy="574675"/>
        </p:xfrm>
        <a:graphic>
          <a:graphicData uri="http://schemas.openxmlformats.org/presentationml/2006/ole">
            <mc:AlternateContent xmlns:mc="http://schemas.openxmlformats.org/markup-compatibility/2006">
              <mc:Choice xmlns:v="urn:schemas-microsoft-com:vml" Requires="v">
                <p:oleObj spid="_x0000_s1055823" name="Equation" r:id="rId11" imgW="647640" imgH="203040" progId="Equation.DSMT4">
                  <p:embed/>
                </p:oleObj>
              </mc:Choice>
              <mc:Fallback>
                <p:oleObj name="Equation" r:id="rId11" imgW="647640" imgH="203040" progId="Equation.DSMT4">
                  <p:embed/>
                  <p:pic>
                    <p:nvPicPr>
                      <p:cNvPr id="0" name=""/>
                      <p:cNvPicPr>
                        <a:picLocks noChangeAspect="1" noChangeArrowheads="1"/>
                      </p:cNvPicPr>
                      <p:nvPr/>
                    </p:nvPicPr>
                    <p:blipFill>
                      <a:blip r:embed="rId12"/>
                      <a:srcRect/>
                      <a:stretch>
                        <a:fillRect/>
                      </a:stretch>
                    </p:blipFill>
                    <p:spPr bwMode="auto">
                      <a:xfrm>
                        <a:off x="2514600" y="1511300"/>
                        <a:ext cx="1830387"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259914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705" name="Picture 105" descr="Euclide ritratto nella &quot;Scuola d'Atene&quot; di Raffaello con le sembianze di Donato Bramante (Vaticano, Stanza della Segnatura, 1508-15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1554018"/>
            <a:ext cx="2231105" cy="171926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Object 3"/>
          <p:cNvGraphicFramePr>
            <a:graphicFrameLocks noChangeAspect="1"/>
          </p:cNvGraphicFramePr>
          <p:nvPr>
            <p:extLst>
              <p:ext uri="{D42A27DB-BD31-4B8C-83A1-F6EECF244321}">
                <p14:modId xmlns:p14="http://schemas.microsoft.com/office/powerpoint/2010/main" val="3007247467"/>
              </p:ext>
            </p:extLst>
          </p:nvPr>
        </p:nvGraphicFramePr>
        <p:xfrm>
          <a:off x="3200400" y="4191000"/>
          <a:ext cx="557212" cy="371475"/>
        </p:xfrm>
        <a:graphic>
          <a:graphicData uri="http://schemas.openxmlformats.org/presentationml/2006/ole">
            <mc:AlternateContent xmlns:mc="http://schemas.openxmlformats.org/markup-compatibility/2006">
              <mc:Choice xmlns:v="urn:schemas-microsoft-com:vml" Requires="v">
                <p:oleObj spid="_x0000_s1038570" name="Equation" r:id="rId5" imgW="228600" imgH="152280" progId="Equation.DSMT4">
                  <p:embed/>
                </p:oleObj>
              </mc:Choice>
              <mc:Fallback>
                <p:oleObj name="Equation" r:id="rId5" imgW="228600" imgH="152280" progId="Equation.DSMT4">
                  <p:embed/>
                  <p:pic>
                    <p:nvPicPr>
                      <p:cNvPr id="0" name=""/>
                      <p:cNvPicPr>
                        <a:picLocks noChangeAspect="1" noChangeArrowheads="1"/>
                      </p:cNvPicPr>
                      <p:nvPr/>
                    </p:nvPicPr>
                    <p:blipFill>
                      <a:blip r:embed="rId6"/>
                      <a:srcRect/>
                      <a:stretch>
                        <a:fillRect/>
                      </a:stretch>
                    </p:blipFill>
                    <p:spPr bwMode="auto">
                      <a:xfrm>
                        <a:off x="3200400" y="4191000"/>
                        <a:ext cx="557212" cy="371475"/>
                      </a:xfrm>
                      <a:prstGeom prst="rect">
                        <a:avLst/>
                      </a:prstGeom>
                      <a:noFill/>
                      <a:extLst/>
                    </p:spPr>
                  </p:pic>
                </p:oleObj>
              </mc:Fallback>
            </mc:AlternateContent>
          </a:graphicData>
        </a:graphic>
      </p:graphicFrame>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6" name="Title 1"/>
          <p:cNvSpPr txBox="1">
            <a:spLocks/>
          </p:cNvSpPr>
          <p:nvPr/>
        </p:nvSpPr>
        <p:spPr>
          <a:xfrm>
            <a:off x="2057400" y="796636"/>
            <a:ext cx="4343400"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latin typeface="Arial" pitchFamily="34" charset="0"/>
                <a:cs typeface="Arial" pitchFamily="34" charset="0"/>
              </a:rPr>
              <a:t>Originally people solved equations by guessing and checking.</a:t>
            </a:r>
            <a:endParaRPr lang="en-US" sz="2000" dirty="0">
              <a:latin typeface="Arial" pitchFamily="34" charset="0"/>
              <a:cs typeface="Arial" pitchFamily="34" charset="0"/>
            </a:endParaRPr>
          </a:p>
        </p:txBody>
      </p:sp>
      <p:sp>
        <p:nvSpPr>
          <p:cNvPr id="2" name="Oval Callout 1"/>
          <p:cNvSpPr/>
          <p:nvPr/>
        </p:nvSpPr>
        <p:spPr>
          <a:xfrm>
            <a:off x="7010400" y="299027"/>
            <a:ext cx="2019300" cy="1447800"/>
          </a:xfrm>
          <a:prstGeom prst="wedgeEllipseCallou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itchFamily="34" charset="0"/>
                <a:cs typeface="Arial" pitchFamily="34" charset="0"/>
              </a:rPr>
              <a:t>Maybe it’s 1</a:t>
            </a:r>
            <a:endParaRPr lang="en-US" sz="2000" dirty="0">
              <a:solidFill>
                <a:schemeClr val="tx1"/>
              </a:solidFill>
              <a:latin typeface="Arial" pitchFamily="34" charset="0"/>
              <a:cs typeface="Arial"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788484935"/>
              </p:ext>
            </p:extLst>
          </p:nvPr>
        </p:nvGraphicFramePr>
        <p:xfrm>
          <a:off x="2895600" y="3733800"/>
          <a:ext cx="1050925" cy="371475"/>
        </p:xfrm>
        <a:graphic>
          <a:graphicData uri="http://schemas.openxmlformats.org/presentationml/2006/ole">
            <mc:AlternateContent xmlns:mc="http://schemas.openxmlformats.org/markup-compatibility/2006">
              <mc:Choice xmlns:v="urn:schemas-microsoft-com:vml" Requires="v">
                <p:oleObj spid="_x0000_s1038571" name="Equation" r:id="rId7" imgW="431640" imgH="152280" progId="Equation.DSMT4">
                  <p:embed/>
                </p:oleObj>
              </mc:Choice>
              <mc:Fallback>
                <p:oleObj name="Equation" r:id="rId7" imgW="431640" imgH="152280" progId="Equation.DSMT4">
                  <p:embed/>
                  <p:pic>
                    <p:nvPicPr>
                      <p:cNvPr id="0" name="Object 3"/>
                      <p:cNvPicPr>
                        <a:picLocks noChangeAspect="1" noChangeArrowheads="1"/>
                      </p:cNvPicPr>
                      <p:nvPr/>
                    </p:nvPicPr>
                    <p:blipFill>
                      <a:blip r:embed="rId8"/>
                      <a:srcRect/>
                      <a:stretch>
                        <a:fillRect/>
                      </a:stretch>
                    </p:blipFill>
                    <p:spPr bwMode="auto">
                      <a:xfrm>
                        <a:off x="2895600" y="3733800"/>
                        <a:ext cx="105092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18003151"/>
              </p:ext>
            </p:extLst>
          </p:nvPr>
        </p:nvGraphicFramePr>
        <p:xfrm>
          <a:off x="2667000" y="3124200"/>
          <a:ext cx="1298575" cy="495300"/>
        </p:xfrm>
        <a:graphic>
          <a:graphicData uri="http://schemas.openxmlformats.org/presentationml/2006/ole">
            <mc:AlternateContent xmlns:mc="http://schemas.openxmlformats.org/markup-compatibility/2006">
              <mc:Choice xmlns:v="urn:schemas-microsoft-com:vml" Requires="v">
                <p:oleObj spid="_x0000_s1038572" name="Equation" r:id="rId9" imgW="533160" imgH="203040" progId="Equation.DSMT4">
                  <p:embed/>
                </p:oleObj>
              </mc:Choice>
              <mc:Fallback>
                <p:oleObj name="Equation" r:id="rId9" imgW="533160" imgH="203040" progId="Equation.DSMT4">
                  <p:embed/>
                  <p:pic>
                    <p:nvPicPr>
                      <p:cNvPr id="0" name="Object 3"/>
                      <p:cNvPicPr>
                        <a:picLocks noChangeAspect="1" noChangeArrowheads="1"/>
                      </p:cNvPicPr>
                      <p:nvPr/>
                    </p:nvPicPr>
                    <p:blipFill>
                      <a:blip r:embed="rId10"/>
                      <a:srcRect/>
                      <a:stretch>
                        <a:fillRect/>
                      </a:stretch>
                    </p:blipFill>
                    <p:spPr bwMode="auto">
                      <a:xfrm>
                        <a:off x="2667000" y="3124200"/>
                        <a:ext cx="12985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631729965"/>
              </p:ext>
            </p:extLst>
          </p:nvPr>
        </p:nvGraphicFramePr>
        <p:xfrm>
          <a:off x="2517775" y="2476500"/>
          <a:ext cx="3155950" cy="495300"/>
        </p:xfrm>
        <a:graphic>
          <a:graphicData uri="http://schemas.openxmlformats.org/presentationml/2006/ole">
            <mc:AlternateContent xmlns:mc="http://schemas.openxmlformats.org/markup-compatibility/2006">
              <mc:Choice xmlns:v="urn:schemas-microsoft-com:vml" Requires="v">
                <p:oleObj spid="_x0000_s1038573" name="Equation" r:id="rId11" imgW="1295280" imgH="203040" progId="Equation.DSMT4">
                  <p:embed/>
                </p:oleObj>
              </mc:Choice>
              <mc:Fallback>
                <p:oleObj name="Equation" r:id="rId11" imgW="1295280" imgH="203040" progId="Equation.DSMT4">
                  <p:embed/>
                  <p:pic>
                    <p:nvPicPr>
                      <p:cNvPr id="0" name="Object 3"/>
                      <p:cNvPicPr>
                        <a:picLocks noChangeAspect="1" noChangeArrowheads="1"/>
                      </p:cNvPicPr>
                      <p:nvPr/>
                    </p:nvPicPr>
                    <p:blipFill>
                      <a:blip r:embed="rId12"/>
                      <a:srcRect/>
                      <a:stretch>
                        <a:fillRect/>
                      </a:stretch>
                    </p:blipFill>
                    <p:spPr bwMode="auto">
                      <a:xfrm>
                        <a:off x="2517775" y="2476500"/>
                        <a:ext cx="3155950"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2180318674"/>
              </p:ext>
            </p:extLst>
          </p:nvPr>
        </p:nvGraphicFramePr>
        <p:xfrm>
          <a:off x="2590800" y="1867224"/>
          <a:ext cx="2752780" cy="494976"/>
        </p:xfrm>
        <a:graphic>
          <a:graphicData uri="http://schemas.openxmlformats.org/presentationml/2006/ole">
            <mc:AlternateContent xmlns:mc="http://schemas.openxmlformats.org/markup-compatibility/2006">
              <mc:Choice xmlns:v="urn:schemas-microsoft-com:vml" Requires="v">
                <p:oleObj spid="_x0000_s1038574" name="Equation" r:id="rId13" imgW="1130040" imgH="203040" progId="Equation.DSMT4">
                  <p:embed/>
                </p:oleObj>
              </mc:Choice>
              <mc:Fallback>
                <p:oleObj name="Equation" r:id="rId13" imgW="1130040" imgH="203040" progId="Equation.DSMT4">
                  <p:embed/>
                  <p:pic>
                    <p:nvPicPr>
                      <p:cNvPr id="0" name="Object 3"/>
                      <p:cNvPicPr>
                        <a:picLocks noChangeAspect="1" noChangeArrowheads="1"/>
                      </p:cNvPicPr>
                      <p:nvPr/>
                    </p:nvPicPr>
                    <p:blipFill>
                      <a:blip r:embed="rId14"/>
                      <a:srcRect/>
                      <a:stretch>
                        <a:fillRect/>
                      </a:stretch>
                    </p:blipFill>
                    <p:spPr bwMode="auto">
                      <a:xfrm>
                        <a:off x="2590800" y="1867224"/>
                        <a:ext cx="2752780" cy="494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Title 1"/>
          <p:cNvSpPr txBox="1">
            <a:spLocks/>
          </p:cNvSpPr>
          <p:nvPr/>
        </p:nvSpPr>
        <p:spPr>
          <a:xfrm>
            <a:off x="2514600" y="4800600"/>
            <a:ext cx="3657600" cy="5334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1 is </a:t>
            </a:r>
            <a:r>
              <a:rPr lang="en-US" sz="2000" b="1" dirty="0" smtClean="0">
                <a:latin typeface="Arial" pitchFamily="34" charset="0"/>
                <a:cs typeface="Arial" pitchFamily="34" charset="0"/>
              </a:rPr>
              <a:t>not</a:t>
            </a:r>
            <a:r>
              <a:rPr lang="en-US" sz="2000" dirty="0" smtClean="0">
                <a:latin typeface="Arial" pitchFamily="34" charset="0"/>
                <a:cs typeface="Arial" pitchFamily="34" charset="0"/>
              </a:rPr>
              <a:t> the solution.</a:t>
            </a:r>
          </a:p>
        </p:txBody>
      </p:sp>
      <p:graphicFrame>
        <p:nvGraphicFramePr>
          <p:cNvPr id="15" name="Object 14"/>
          <p:cNvGraphicFramePr>
            <a:graphicFrameLocks noChangeAspect="1"/>
          </p:cNvGraphicFramePr>
          <p:nvPr>
            <p:extLst>
              <p:ext uri="{D42A27DB-BD31-4B8C-83A1-F6EECF244321}">
                <p14:modId xmlns:p14="http://schemas.microsoft.com/office/powerpoint/2010/main" val="4124879163"/>
              </p:ext>
            </p:extLst>
          </p:nvPr>
        </p:nvGraphicFramePr>
        <p:xfrm>
          <a:off x="2279650" y="152400"/>
          <a:ext cx="3681413" cy="495300"/>
        </p:xfrm>
        <a:graphic>
          <a:graphicData uri="http://schemas.openxmlformats.org/presentationml/2006/ole">
            <mc:AlternateContent xmlns:mc="http://schemas.openxmlformats.org/markup-compatibility/2006">
              <mc:Choice xmlns:v="urn:schemas-microsoft-com:vml" Requires="v">
                <p:oleObj spid="_x0000_s1038575" name="Equation" r:id="rId15" imgW="1511280" imgH="203040" progId="Equation.DSMT4">
                  <p:embed/>
                </p:oleObj>
              </mc:Choice>
              <mc:Fallback>
                <p:oleObj name="Equation" r:id="rId15" imgW="1511280" imgH="203040" progId="Equation.DSMT4">
                  <p:embed/>
                  <p:pic>
                    <p:nvPicPr>
                      <p:cNvPr id="0" name=""/>
                      <p:cNvPicPr>
                        <a:picLocks noChangeAspect="1" noChangeArrowheads="1"/>
                      </p:cNvPicPr>
                      <p:nvPr/>
                    </p:nvPicPr>
                    <p:blipFill>
                      <a:blip r:embed="rId16"/>
                      <a:srcRect/>
                      <a:stretch>
                        <a:fillRect/>
                      </a:stretch>
                    </p:blipFill>
                    <p:spPr bwMode="auto">
                      <a:xfrm>
                        <a:off x="2279650" y="152400"/>
                        <a:ext cx="36814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292417357"/>
              </p:ext>
            </p:extLst>
          </p:nvPr>
        </p:nvGraphicFramePr>
        <p:xfrm>
          <a:off x="4724400" y="3102625"/>
          <a:ext cx="803275" cy="341312"/>
        </p:xfrm>
        <a:graphic>
          <a:graphicData uri="http://schemas.openxmlformats.org/presentationml/2006/ole">
            <mc:AlternateContent xmlns:mc="http://schemas.openxmlformats.org/markup-compatibility/2006">
              <mc:Choice xmlns:v="urn:schemas-microsoft-com:vml" Requires="v">
                <p:oleObj spid="_x0000_s1038576" name="Equation" r:id="rId17" imgW="330120" imgH="139680" progId="Equation.DSMT4">
                  <p:embed/>
                </p:oleObj>
              </mc:Choice>
              <mc:Fallback>
                <p:oleObj name="Equation" r:id="rId17" imgW="330120" imgH="139680" progId="Equation.DSMT4">
                  <p:embed/>
                  <p:pic>
                    <p:nvPicPr>
                      <p:cNvPr id="0" name=""/>
                      <p:cNvPicPr>
                        <a:picLocks noChangeAspect="1" noChangeArrowheads="1"/>
                      </p:cNvPicPr>
                      <p:nvPr/>
                    </p:nvPicPr>
                    <p:blipFill>
                      <a:blip r:embed="rId18"/>
                      <a:srcRect/>
                      <a:stretch>
                        <a:fillRect/>
                      </a:stretch>
                    </p:blipFill>
                    <p:spPr bwMode="auto">
                      <a:xfrm>
                        <a:off x="4724400" y="3102625"/>
                        <a:ext cx="803275" cy="34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490602788"/>
              </p:ext>
            </p:extLst>
          </p:nvPr>
        </p:nvGraphicFramePr>
        <p:xfrm>
          <a:off x="5029200" y="3581400"/>
          <a:ext cx="403225" cy="341312"/>
        </p:xfrm>
        <a:graphic>
          <a:graphicData uri="http://schemas.openxmlformats.org/presentationml/2006/ole">
            <mc:AlternateContent xmlns:mc="http://schemas.openxmlformats.org/markup-compatibility/2006">
              <mc:Choice xmlns:v="urn:schemas-microsoft-com:vml" Requires="v">
                <p:oleObj spid="_x0000_s1038577" name="Equation" r:id="rId19" imgW="164880" imgH="139680" progId="Equation.DSMT4">
                  <p:embed/>
                </p:oleObj>
              </mc:Choice>
              <mc:Fallback>
                <p:oleObj name="Equation" r:id="rId19" imgW="164880" imgH="139680" progId="Equation.DSMT4">
                  <p:embed/>
                  <p:pic>
                    <p:nvPicPr>
                      <p:cNvPr id="0" name=""/>
                      <p:cNvPicPr>
                        <a:picLocks noChangeAspect="1" noChangeArrowheads="1"/>
                      </p:cNvPicPr>
                      <p:nvPr/>
                    </p:nvPicPr>
                    <p:blipFill>
                      <a:blip r:embed="rId20"/>
                      <a:srcRect/>
                      <a:stretch>
                        <a:fillRect/>
                      </a:stretch>
                    </p:blipFill>
                    <p:spPr bwMode="auto">
                      <a:xfrm>
                        <a:off x="5029200" y="3581400"/>
                        <a:ext cx="403225" cy="34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206453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21705"/>
                                        </p:tgtEl>
                                        <p:attrNameLst>
                                          <p:attrName>style.visibility</p:attrName>
                                        </p:attrNameLst>
                                      </p:cBhvr>
                                      <p:to>
                                        <p:strVal val="visible"/>
                                      </p:to>
                                    </p:set>
                                    <p:animEffect transition="in" filter="fade">
                                      <p:cBhvr>
                                        <p:cTn id="12" dur="500"/>
                                        <p:tgtEl>
                                          <p:spTgt spid="92170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fade">
                                      <p:cBhvr>
                                        <p:cTn id="37" dur="500"/>
                                        <p:tgtEl>
                                          <p:spTgt spid="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animBg="1"/>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05" descr="Euclide ritratto nella &quot;Scuola d'Atene&quot; di Raffaello con le sembianze di Donato Bramante (Vaticano, Stanza della Segnatura, 1508-15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1554018"/>
            <a:ext cx="2231105" cy="1719263"/>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10"/>
          </p:nvPr>
        </p:nvSpPr>
        <p:spPr>
          <a:xfrm>
            <a:off x="3124200" y="6356350"/>
            <a:ext cx="2895600" cy="365125"/>
          </a:xfrm>
          <a:prstGeom prst="rect">
            <a:avLst/>
          </a:prstGeom>
        </p:spPr>
        <p:txBody>
          <a:bodyPr/>
          <a:lstStyle/>
          <a:p>
            <a:r>
              <a:rPr lang="en-US" smtClean="0"/>
              <a:t>Copyright Scott Storla  2015</a:t>
            </a:r>
            <a:endParaRPr lang="en-US"/>
          </a:p>
        </p:txBody>
      </p:sp>
      <p:sp>
        <p:nvSpPr>
          <p:cNvPr id="2" name="Oval Callout 1"/>
          <p:cNvSpPr/>
          <p:nvPr/>
        </p:nvSpPr>
        <p:spPr>
          <a:xfrm>
            <a:off x="7010400" y="299027"/>
            <a:ext cx="2019300" cy="1447800"/>
          </a:xfrm>
          <a:prstGeom prst="wedgeEllipseCallou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latin typeface="Arial" pitchFamily="34" charset="0"/>
                <a:cs typeface="Arial" pitchFamily="34" charset="0"/>
              </a:rPr>
              <a:t>Maybe it’s 4</a:t>
            </a:r>
            <a:endParaRPr lang="en-US" sz="2000" dirty="0">
              <a:solidFill>
                <a:schemeClr val="tx1"/>
              </a:solidFill>
              <a:latin typeface="Arial" pitchFamily="34" charset="0"/>
              <a:cs typeface="Arial" pitchFamily="34"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2036557797"/>
              </p:ext>
            </p:extLst>
          </p:nvPr>
        </p:nvGraphicFramePr>
        <p:xfrm>
          <a:off x="4929187" y="3733800"/>
          <a:ext cx="557213" cy="339725"/>
        </p:xfrm>
        <a:graphic>
          <a:graphicData uri="http://schemas.openxmlformats.org/presentationml/2006/ole">
            <mc:AlternateContent xmlns:mc="http://schemas.openxmlformats.org/markup-compatibility/2006">
              <mc:Choice xmlns:v="urn:schemas-microsoft-com:vml" Requires="v">
                <p:oleObj spid="_x0000_s1037620" name="Equation" r:id="rId5" imgW="228600" imgH="139680" progId="Equation.DSMT4">
                  <p:embed/>
                </p:oleObj>
              </mc:Choice>
              <mc:Fallback>
                <p:oleObj name="Equation" r:id="rId5" imgW="228600" imgH="139680" progId="Equation.DSMT4">
                  <p:embed/>
                  <p:pic>
                    <p:nvPicPr>
                      <p:cNvPr id="0" name=""/>
                      <p:cNvPicPr>
                        <a:picLocks noChangeAspect="1" noChangeArrowheads="1"/>
                      </p:cNvPicPr>
                      <p:nvPr/>
                    </p:nvPicPr>
                    <p:blipFill>
                      <a:blip r:embed="rId6"/>
                      <a:srcRect/>
                      <a:stretch>
                        <a:fillRect/>
                      </a:stretch>
                    </p:blipFill>
                    <p:spPr bwMode="auto">
                      <a:xfrm>
                        <a:off x="4929187" y="3733800"/>
                        <a:ext cx="5572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306285734"/>
              </p:ext>
            </p:extLst>
          </p:nvPr>
        </p:nvGraphicFramePr>
        <p:xfrm>
          <a:off x="4648200" y="3124200"/>
          <a:ext cx="958850" cy="371475"/>
        </p:xfrm>
        <a:graphic>
          <a:graphicData uri="http://schemas.openxmlformats.org/presentationml/2006/ole">
            <mc:AlternateContent xmlns:mc="http://schemas.openxmlformats.org/markup-compatibility/2006">
              <mc:Choice xmlns:v="urn:schemas-microsoft-com:vml" Requires="v">
                <p:oleObj spid="_x0000_s1037621" name="Equation" r:id="rId7" imgW="393480" imgH="152280" progId="Equation.DSMT4">
                  <p:embed/>
                </p:oleObj>
              </mc:Choice>
              <mc:Fallback>
                <p:oleObj name="Equation" r:id="rId7" imgW="393480" imgH="152280" progId="Equation.DSMT4">
                  <p:embed/>
                  <p:pic>
                    <p:nvPicPr>
                      <p:cNvPr id="0" name=""/>
                      <p:cNvPicPr>
                        <a:picLocks noChangeAspect="1" noChangeArrowheads="1"/>
                      </p:cNvPicPr>
                      <p:nvPr/>
                    </p:nvPicPr>
                    <p:blipFill>
                      <a:blip r:embed="rId8"/>
                      <a:srcRect/>
                      <a:stretch>
                        <a:fillRect/>
                      </a:stretch>
                    </p:blipFill>
                    <p:spPr bwMode="auto">
                      <a:xfrm>
                        <a:off x="4648200" y="3124200"/>
                        <a:ext cx="95885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214271086"/>
              </p:ext>
            </p:extLst>
          </p:nvPr>
        </p:nvGraphicFramePr>
        <p:xfrm>
          <a:off x="2466975" y="2478088"/>
          <a:ext cx="3186113" cy="493712"/>
        </p:xfrm>
        <a:graphic>
          <a:graphicData uri="http://schemas.openxmlformats.org/presentationml/2006/ole">
            <mc:AlternateContent xmlns:mc="http://schemas.openxmlformats.org/markup-compatibility/2006">
              <mc:Choice xmlns:v="urn:schemas-microsoft-com:vml" Requires="v">
                <p:oleObj spid="_x0000_s1037622" name="Equation" r:id="rId9" imgW="1307880" imgH="203040" progId="Equation.DSMT4">
                  <p:embed/>
                </p:oleObj>
              </mc:Choice>
              <mc:Fallback>
                <p:oleObj name="Equation" r:id="rId9" imgW="1307880" imgH="203040" progId="Equation.DSMT4">
                  <p:embed/>
                  <p:pic>
                    <p:nvPicPr>
                      <p:cNvPr id="0" name=""/>
                      <p:cNvPicPr>
                        <a:picLocks noChangeAspect="1" noChangeArrowheads="1"/>
                      </p:cNvPicPr>
                      <p:nvPr/>
                    </p:nvPicPr>
                    <p:blipFill>
                      <a:blip r:embed="rId10"/>
                      <a:srcRect/>
                      <a:stretch>
                        <a:fillRect/>
                      </a:stretch>
                    </p:blipFill>
                    <p:spPr bwMode="auto">
                      <a:xfrm>
                        <a:off x="2466975" y="2478088"/>
                        <a:ext cx="3186113"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Title 1"/>
          <p:cNvSpPr txBox="1">
            <a:spLocks/>
          </p:cNvSpPr>
          <p:nvPr/>
        </p:nvSpPr>
        <p:spPr>
          <a:xfrm>
            <a:off x="3124200" y="4838700"/>
            <a:ext cx="2743200" cy="5334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4 is the solution.</a:t>
            </a:r>
          </a:p>
        </p:txBody>
      </p:sp>
      <p:graphicFrame>
        <p:nvGraphicFramePr>
          <p:cNvPr id="7" name="Object 6"/>
          <p:cNvGraphicFramePr>
            <a:graphicFrameLocks noChangeAspect="1"/>
          </p:cNvGraphicFramePr>
          <p:nvPr>
            <p:extLst>
              <p:ext uri="{D42A27DB-BD31-4B8C-83A1-F6EECF244321}">
                <p14:modId xmlns:p14="http://schemas.microsoft.com/office/powerpoint/2010/main" val="870153253"/>
              </p:ext>
            </p:extLst>
          </p:nvPr>
        </p:nvGraphicFramePr>
        <p:xfrm>
          <a:off x="4229100" y="5406736"/>
          <a:ext cx="533400" cy="533400"/>
        </p:xfrm>
        <a:graphic>
          <a:graphicData uri="http://schemas.openxmlformats.org/presentationml/2006/ole">
            <mc:AlternateContent xmlns:mc="http://schemas.openxmlformats.org/markup-compatibility/2006">
              <mc:Choice xmlns:v="urn:schemas-microsoft-com:vml" Requires="v">
                <p:oleObj spid="_x0000_s1037623" name="Equation" r:id="rId11" imgW="203024" imgH="203024" progId="Equation.DSMT4">
                  <p:embed/>
                </p:oleObj>
              </mc:Choice>
              <mc:Fallback>
                <p:oleObj name="Equation" r:id="rId11" imgW="203024" imgH="203024" progId="Equation.DSMT4">
                  <p:embed/>
                  <p:pic>
                    <p:nvPicPr>
                      <p:cNvPr id="0" name="Object 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29100" y="5406736"/>
                        <a:ext cx="533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4124879163"/>
              </p:ext>
            </p:extLst>
          </p:nvPr>
        </p:nvGraphicFramePr>
        <p:xfrm>
          <a:off x="2279650" y="152400"/>
          <a:ext cx="3681413" cy="495300"/>
        </p:xfrm>
        <a:graphic>
          <a:graphicData uri="http://schemas.openxmlformats.org/presentationml/2006/ole">
            <mc:AlternateContent xmlns:mc="http://schemas.openxmlformats.org/markup-compatibility/2006">
              <mc:Choice xmlns:v="urn:schemas-microsoft-com:vml" Requires="v">
                <p:oleObj spid="_x0000_s1037624" name="Equation" r:id="rId13" imgW="1511280" imgH="203040" progId="Equation.DSMT4">
                  <p:embed/>
                </p:oleObj>
              </mc:Choice>
              <mc:Fallback>
                <p:oleObj name="Equation" r:id="rId13" imgW="1511280" imgH="203040" progId="Equation.DSMT4">
                  <p:embed/>
                  <p:pic>
                    <p:nvPicPr>
                      <p:cNvPr id="0" name="Object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79650" y="152400"/>
                        <a:ext cx="368141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Title 1"/>
          <p:cNvSpPr txBox="1">
            <a:spLocks/>
          </p:cNvSpPr>
          <p:nvPr/>
        </p:nvSpPr>
        <p:spPr>
          <a:xfrm>
            <a:off x="2057400" y="796636"/>
            <a:ext cx="4343400"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dirty="0" smtClean="0">
                <a:latin typeface="Arial" pitchFamily="34" charset="0"/>
                <a:cs typeface="Arial" pitchFamily="34" charset="0"/>
              </a:rPr>
              <a:t>Originally people solved equations by guessing and checking.</a:t>
            </a:r>
            <a:endParaRPr lang="en-US" sz="2000" dirty="0">
              <a:latin typeface="Arial" pitchFamily="34" charset="0"/>
              <a:cs typeface="Arial" pitchFamily="34" charset="0"/>
            </a:endParaRPr>
          </a:p>
        </p:txBody>
      </p:sp>
      <p:graphicFrame>
        <p:nvGraphicFramePr>
          <p:cNvPr id="9" name="Object 8"/>
          <p:cNvGraphicFramePr>
            <a:graphicFrameLocks noChangeAspect="1"/>
          </p:cNvGraphicFramePr>
          <p:nvPr>
            <p:extLst>
              <p:ext uri="{D42A27DB-BD31-4B8C-83A1-F6EECF244321}">
                <p14:modId xmlns:p14="http://schemas.microsoft.com/office/powerpoint/2010/main" val="2180318674"/>
              </p:ext>
            </p:extLst>
          </p:nvPr>
        </p:nvGraphicFramePr>
        <p:xfrm>
          <a:off x="2590800" y="1866900"/>
          <a:ext cx="2752725" cy="495300"/>
        </p:xfrm>
        <a:graphic>
          <a:graphicData uri="http://schemas.openxmlformats.org/presentationml/2006/ole">
            <mc:AlternateContent xmlns:mc="http://schemas.openxmlformats.org/markup-compatibility/2006">
              <mc:Choice xmlns:v="urn:schemas-microsoft-com:vml" Requires="v">
                <p:oleObj spid="_x0000_s1037625" name="Equation" r:id="rId15" imgW="1130040" imgH="203040" progId="Equation.DSMT4">
                  <p:embed/>
                </p:oleObj>
              </mc:Choice>
              <mc:Fallback>
                <p:oleObj name="Equation" r:id="rId15" imgW="1130040" imgH="203040" progId="Equation.DSMT4">
                  <p:embed/>
                  <p:pic>
                    <p:nvPicPr>
                      <p:cNvPr id="0" name="Object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90800" y="1866900"/>
                        <a:ext cx="275272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1686484189"/>
              </p:ext>
            </p:extLst>
          </p:nvPr>
        </p:nvGraphicFramePr>
        <p:xfrm>
          <a:off x="2743200" y="3124200"/>
          <a:ext cx="1298575" cy="495300"/>
        </p:xfrm>
        <a:graphic>
          <a:graphicData uri="http://schemas.openxmlformats.org/presentationml/2006/ole">
            <mc:AlternateContent xmlns:mc="http://schemas.openxmlformats.org/markup-compatibility/2006">
              <mc:Choice xmlns:v="urn:schemas-microsoft-com:vml" Requires="v">
                <p:oleObj spid="_x0000_s1037626" name="Equation" r:id="rId17" imgW="533160" imgH="203040" progId="Equation.DSMT4">
                  <p:embed/>
                </p:oleObj>
              </mc:Choice>
              <mc:Fallback>
                <p:oleObj name="Equation" r:id="rId17" imgW="533160" imgH="203040" progId="Equation.DSMT4">
                  <p:embed/>
                  <p:pic>
                    <p:nvPicPr>
                      <p:cNvPr id="0" name=""/>
                      <p:cNvPicPr>
                        <a:picLocks noChangeAspect="1" noChangeArrowheads="1"/>
                      </p:cNvPicPr>
                      <p:nvPr/>
                    </p:nvPicPr>
                    <p:blipFill>
                      <a:blip r:embed="rId18"/>
                      <a:srcRect/>
                      <a:stretch>
                        <a:fillRect/>
                      </a:stretch>
                    </p:blipFill>
                    <p:spPr bwMode="auto">
                      <a:xfrm>
                        <a:off x="2743200" y="3124200"/>
                        <a:ext cx="1298575"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1640173244"/>
              </p:ext>
            </p:extLst>
          </p:nvPr>
        </p:nvGraphicFramePr>
        <p:xfrm>
          <a:off x="2971800" y="3733800"/>
          <a:ext cx="927100" cy="371475"/>
        </p:xfrm>
        <a:graphic>
          <a:graphicData uri="http://schemas.openxmlformats.org/presentationml/2006/ole">
            <mc:AlternateContent xmlns:mc="http://schemas.openxmlformats.org/markup-compatibility/2006">
              <mc:Choice xmlns:v="urn:schemas-microsoft-com:vml" Requires="v">
                <p:oleObj spid="_x0000_s1037627" name="Equation" r:id="rId19" imgW="380880" imgH="152280" progId="Equation.DSMT4">
                  <p:embed/>
                </p:oleObj>
              </mc:Choice>
              <mc:Fallback>
                <p:oleObj name="Equation" r:id="rId19" imgW="380880" imgH="152280" progId="Equation.DSMT4">
                  <p:embed/>
                  <p:pic>
                    <p:nvPicPr>
                      <p:cNvPr id="0" name=""/>
                      <p:cNvPicPr>
                        <a:picLocks noChangeAspect="1" noChangeArrowheads="1"/>
                      </p:cNvPicPr>
                      <p:nvPr/>
                    </p:nvPicPr>
                    <p:blipFill>
                      <a:blip r:embed="rId20"/>
                      <a:srcRect/>
                      <a:stretch>
                        <a:fillRect/>
                      </a:stretch>
                    </p:blipFill>
                    <p:spPr bwMode="auto">
                      <a:xfrm>
                        <a:off x="2971800" y="3733800"/>
                        <a:ext cx="92710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2036557797"/>
              </p:ext>
            </p:extLst>
          </p:nvPr>
        </p:nvGraphicFramePr>
        <p:xfrm>
          <a:off x="3200400" y="4343400"/>
          <a:ext cx="557213" cy="339725"/>
        </p:xfrm>
        <a:graphic>
          <a:graphicData uri="http://schemas.openxmlformats.org/presentationml/2006/ole">
            <mc:AlternateContent xmlns:mc="http://schemas.openxmlformats.org/markup-compatibility/2006">
              <mc:Choice xmlns:v="urn:schemas-microsoft-com:vml" Requires="v">
                <p:oleObj spid="_x0000_s1037628" name="Equation" r:id="rId21" imgW="228600" imgH="139680" progId="Equation.DSMT4">
                  <p:embed/>
                </p:oleObj>
              </mc:Choice>
              <mc:Fallback>
                <p:oleObj name="Equation" r:id="rId21" imgW="228600" imgH="139680" progId="Equation.DSMT4">
                  <p:embed/>
                  <p:pic>
                    <p:nvPicPr>
                      <p:cNvPr id="0" name=""/>
                      <p:cNvPicPr>
                        <a:picLocks noChangeAspect="1" noChangeArrowheads="1"/>
                      </p:cNvPicPr>
                      <p:nvPr/>
                    </p:nvPicPr>
                    <p:blipFill>
                      <a:blip r:embed="rId6"/>
                      <a:srcRect/>
                      <a:stretch>
                        <a:fillRect/>
                      </a:stretch>
                    </p:blipFill>
                    <p:spPr bwMode="auto">
                      <a:xfrm>
                        <a:off x="3200400" y="4343400"/>
                        <a:ext cx="5572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65912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fade">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fade">
                                      <p:cBhvr>
                                        <p:cTn id="5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1"/>
          <p:cNvSpPr>
            <a:spLocks noGrp="1"/>
          </p:cNvSpPr>
          <p:nvPr>
            <p:ph type="ctrTitle" idx="4294967295"/>
          </p:nvPr>
        </p:nvSpPr>
        <p:spPr>
          <a:xfrm>
            <a:off x="914400" y="152400"/>
            <a:ext cx="7315200" cy="533400"/>
          </a:xfrm>
          <a:prstGeom prst="rect">
            <a:avLst/>
          </a:prstGeom>
        </p:spPr>
        <p:txBody>
          <a:bodyPr>
            <a:noAutofit/>
          </a:bodyPr>
          <a:lstStyle/>
          <a:p>
            <a:pPr eaLnBrk="1" hangingPunct="1"/>
            <a:r>
              <a:rPr lang="en-US" sz="2000" dirty="0" smtClean="0">
                <a:latin typeface="Arial" pitchFamily="34" charset="0"/>
                <a:cs typeface="Arial" pitchFamily="34" charset="0"/>
              </a:rPr>
              <a:t>Check whether the given value is a solution.</a:t>
            </a:r>
          </a:p>
        </p:txBody>
      </p:sp>
      <p:sp>
        <p:nvSpPr>
          <p:cNvPr id="9" name="Title 1"/>
          <p:cNvSpPr txBox="1">
            <a:spLocks/>
          </p:cNvSpPr>
          <p:nvPr/>
        </p:nvSpPr>
        <p:spPr>
          <a:xfrm>
            <a:off x="685800" y="1066800"/>
            <a:ext cx="7772400" cy="4038600"/>
          </a:xfrm>
          <a:prstGeom prst="rect">
            <a:avLst/>
          </a:prstGeom>
        </p:spPr>
        <p:txBody>
          <a:bodyPr anchor="ctr"/>
          <a:lstStyle/>
          <a:p>
            <a:pPr fontAlgn="auto">
              <a:spcAft>
                <a:spcPts val="0"/>
              </a:spcAft>
              <a:defRPr/>
            </a:pPr>
            <a:endParaRPr lang="en-US" sz="4000" dirty="0">
              <a:latin typeface="Arial" pitchFamily="34" charset="0"/>
              <a:ea typeface="+mj-ea"/>
              <a:cs typeface="Arial" pitchFamily="34" charset="0"/>
            </a:endParaRPr>
          </a:p>
        </p:txBody>
      </p:sp>
      <p:graphicFrame>
        <p:nvGraphicFramePr>
          <p:cNvPr id="7170" name="Object 2"/>
          <p:cNvGraphicFramePr>
            <a:graphicFrameLocks noChangeAspect="1"/>
          </p:cNvGraphicFramePr>
          <p:nvPr>
            <p:extLst>
              <p:ext uri="{D42A27DB-BD31-4B8C-83A1-F6EECF244321}">
                <p14:modId xmlns:p14="http://schemas.microsoft.com/office/powerpoint/2010/main" val="756503916"/>
              </p:ext>
            </p:extLst>
          </p:nvPr>
        </p:nvGraphicFramePr>
        <p:xfrm>
          <a:off x="3184525" y="831850"/>
          <a:ext cx="3386138" cy="468313"/>
        </p:xfrm>
        <a:graphic>
          <a:graphicData uri="http://schemas.openxmlformats.org/presentationml/2006/ole">
            <mc:AlternateContent xmlns:mc="http://schemas.openxmlformats.org/markup-compatibility/2006">
              <mc:Choice xmlns:v="urn:schemas-microsoft-com:vml" Requires="v">
                <p:oleObj spid="_x0000_s1047680" name="Equation" r:id="rId4" imgW="1562040" imgH="215640" progId="Equation.DSMT4">
                  <p:embed/>
                </p:oleObj>
              </mc:Choice>
              <mc:Fallback>
                <p:oleObj name="Equation" r:id="rId4" imgW="1562040" imgH="215640" progId="Equation.DSMT4">
                  <p:embed/>
                  <p:pic>
                    <p:nvPicPr>
                      <p:cNvPr id="0" name=""/>
                      <p:cNvPicPr>
                        <a:picLocks noChangeAspect="1" noChangeArrowheads="1"/>
                      </p:cNvPicPr>
                      <p:nvPr/>
                    </p:nvPicPr>
                    <p:blipFill>
                      <a:blip r:embed="rId5"/>
                      <a:srcRect/>
                      <a:stretch>
                        <a:fillRect/>
                      </a:stretch>
                    </p:blipFill>
                    <p:spPr bwMode="auto">
                      <a:xfrm>
                        <a:off x="3184525" y="831850"/>
                        <a:ext cx="3386138" cy="468313"/>
                      </a:xfrm>
                      <a:prstGeom prst="rect">
                        <a:avLst/>
                      </a:prstGeom>
                      <a:noFill/>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065569448"/>
              </p:ext>
            </p:extLst>
          </p:nvPr>
        </p:nvGraphicFramePr>
        <p:xfrm>
          <a:off x="2963863" y="1447800"/>
          <a:ext cx="2900362" cy="498475"/>
        </p:xfrm>
        <a:graphic>
          <a:graphicData uri="http://schemas.openxmlformats.org/presentationml/2006/ole">
            <mc:AlternateContent xmlns:mc="http://schemas.openxmlformats.org/markup-compatibility/2006">
              <mc:Choice xmlns:v="urn:schemas-microsoft-com:vml" Requires="v">
                <p:oleObj spid="_x0000_s1047681" name="Equation" r:id="rId6" imgW="1257120" imgH="215640" progId="Equation.DSMT4">
                  <p:embed/>
                </p:oleObj>
              </mc:Choice>
              <mc:Fallback>
                <p:oleObj name="Equation" r:id="rId6" imgW="1257120" imgH="215640" progId="Equation.DSMT4">
                  <p:embed/>
                  <p:pic>
                    <p:nvPicPr>
                      <p:cNvPr id="0" name="Object 2"/>
                      <p:cNvPicPr>
                        <a:picLocks noChangeAspect="1" noChangeArrowheads="1"/>
                      </p:cNvPicPr>
                      <p:nvPr/>
                    </p:nvPicPr>
                    <p:blipFill>
                      <a:blip r:embed="rId7"/>
                      <a:srcRect/>
                      <a:stretch>
                        <a:fillRect/>
                      </a:stretch>
                    </p:blipFill>
                    <p:spPr bwMode="auto">
                      <a:xfrm>
                        <a:off x="2963863" y="1447800"/>
                        <a:ext cx="2900362"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310220873"/>
              </p:ext>
            </p:extLst>
          </p:nvPr>
        </p:nvGraphicFramePr>
        <p:xfrm>
          <a:off x="5257800" y="2043113"/>
          <a:ext cx="263525" cy="350837"/>
        </p:xfrm>
        <a:graphic>
          <a:graphicData uri="http://schemas.openxmlformats.org/presentationml/2006/ole">
            <mc:AlternateContent xmlns:mc="http://schemas.openxmlformats.org/markup-compatibility/2006">
              <mc:Choice xmlns:v="urn:schemas-microsoft-com:vml" Requires="v">
                <p:oleObj spid="_x0000_s1047682" name="Equation" r:id="rId8" imgW="114120" imgH="152280" progId="Equation.DSMT4">
                  <p:embed/>
                </p:oleObj>
              </mc:Choice>
              <mc:Fallback>
                <p:oleObj name="Equation" r:id="rId8" imgW="114120" imgH="152280" progId="Equation.DSMT4">
                  <p:embed/>
                  <p:pic>
                    <p:nvPicPr>
                      <p:cNvPr id="0" name="Object 2"/>
                      <p:cNvPicPr>
                        <a:picLocks noChangeAspect="1" noChangeArrowheads="1"/>
                      </p:cNvPicPr>
                      <p:nvPr/>
                    </p:nvPicPr>
                    <p:blipFill>
                      <a:blip r:embed="rId9"/>
                      <a:srcRect/>
                      <a:stretch>
                        <a:fillRect/>
                      </a:stretch>
                    </p:blipFill>
                    <p:spPr bwMode="auto">
                      <a:xfrm>
                        <a:off x="5257800" y="2043113"/>
                        <a:ext cx="263525"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204822116"/>
              </p:ext>
            </p:extLst>
          </p:nvPr>
        </p:nvGraphicFramePr>
        <p:xfrm>
          <a:off x="3400425" y="2805113"/>
          <a:ext cx="1027113" cy="379412"/>
        </p:xfrm>
        <a:graphic>
          <a:graphicData uri="http://schemas.openxmlformats.org/presentationml/2006/ole">
            <mc:AlternateContent xmlns:mc="http://schemas.openxmlformats.org/markup-compatibility/2006">
              <mc:Choice xmlns:v="urn:schemas-microsoft-com:vml" Requires="v">
                <p:oleObj spid="_x0000_s1047683" name="Equation" r:id="rId10" imgW="444240" imgH="164880" progId="Equation.DSMT4">
                  <p:embed/>
                </p:oleObj>
              </mc:Choice>
              <mc:Fallback>
                <p:oleObj name="Equation" r:id="rId10" imgW="444240" imgH="164880" progId="Equation.DSMT4">
                  <p:embed/>
                  <p:pic>
                    <p:nvPicPr>
                      <p:cNvPr id="0" name="Object 2"/>
                      <p:cNvPicPr>
                        <a:picLocks noChangeAspect="1" noChangeArrowheads="1"/>
                      </p:cNvPicPr>
                      <p:nvPr/>
                    </p:nvPicPr>
                    <p:blipFill>
                      <a:blip r:embed="rId11"/>
                      <a:srcRect/>
                      <a:stretch>
                        <a:fillRect/>
                      </a:stretch>
                    </p:blipFill>
                    <p:spPr bwMode="auto">
                      <a:xfrm>
                        <a:off x="3400425" y="2805113"/>
                        <a:ext cx="1027113" cy="379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05063070"/>
              </p:ext>
            </p:extLst>
          </p:nvPr>
        </p:nvGraphicFramePr>
        <p:xfrm>
          <a:off x="3810000" y="3397250"/>
          <a:ext cx="263525" cy="352425"/>
        </p:xfrm>
        <a:graphic>
          <a:graphicData uri="http://schemas.openxmlformats.org/presentationml/2006/ole">
            <mc:AlternateContent xmlns:mc="http://schemas.openxmlformats.org/markup-compatibility/2006">
              <mc:Choice xmlns:v="urn:schemas-microsoft-com:vml" Requires="v">
                <p:oleObj spid="_x0000_s1047684" name="Equation" r:id="rId12" imgW="114120" imgH="152280" progId="Equation.DSMT4">
                  <p:embed/>
                </p:oleObj>
              </mc:Choice>
              <mc:Fallback>
                <p:oleObj name="Equation" r:id="rId12" imgW="114120" imgH="152280" progId="Equation.DSMT4">
                  <p:embed/>
                  <p:pic>
                    <p:nvPicPr>
                      <p:cNvPr id="0" name="Object 2"/>
                      <p:cNvPicPr>
                        <a:picLocks noChangeAspect="1" noChangeArrowheads="1"/>
                      </p:cNvPicPr>
                      <p:nvPr/>
                    </p:nvPicPr>
                    <p:blipFill>
                      <a:blip r:embed="rId13"/>
                      <a:srcRect/>
                      <a:stretch>
                        <a:fillRect/>
                      </a:stretch>
                    </p:blipFill>
                    <p:spPr bwMode="auto">
                      <a:xfrm>
                        <a:off x="3810000" y="3397250"/>
                        <a:ext cx="2635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Title 1"/>
          <p:cNvSpPr txBox="1">
            <a:spLocks/>
          </p:cNvSpPr>
          <p:nvPr/>
        </p:nvSpPr>
        <p:spPr>
          <a:xfrm>
            <a:off x="914400" y="4264891"/>
            <a:ext cx="7315200" cy="5334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latin typeface="Arial" pitchFamily="34" charset="0"/>
                <a:cs typeface="Arial" pitchFamily="34" charset="0"/>
              </a:rPr>
              <a:t>Yes, 2 is the solution.</a:t>
            </a:r>
          </a:p>
        </p:txBody>
      </p:sp>
      <p:sp>
        <p:nvSpPr>
          <p:cNvPr id="7" name="Footer Placeholder 6"/>
          <p:cNvSpPr>
            <a:spLocks noGrp="1"/>
          </p:cNvSpPr>
          <p:nvPr>
            <p:ph type="ftr" sz="quarter" idx="10"/>
          </p:nvPr>
        </p:nvSpPr>
        <p:spPr/>
        <p:txBody>
          <a:bodyPr/>
          <a:lstStyle/>
          <a:p>
            <a:r>
              <a:rPr lang="en-US" smtClean="0"/>
              <a:t>Copyright Scott Storla  2015</a:t>
            </a:r>
            <a:endParaRPr lang="en-US"/>
          </a:p>
        </p:txBody>
      </p:sp>
      <p:graphicFrame>
        <p:nvGraphicFramePr>
          <p:cNvPr id="12" name="Object 11"/>
          <p:cNvGraphicFramePr>
            <a:graphicFrameLocks noChangeAspect="1"/>
          </p:cNvGraphicFramePr>
          <p:nvPr>
            <p:extLst>
              <p:ext uri="{D42A27DB-BD31-4B8C-83A1-F6EECF244321}">
                <p14:modId xmlns:p14="http://schemas.microsoft.com/office/powerpoint/2010/main" val="1374440249"/>
              </p:ext>
            </p:extLst>
          </p:nvPr>
        </p:nvGraphicFramePr>
        <p:xfrm>
          <a:off x="3233738" y="2133600"/>
          <a:ext cx="1435100" cy="498475"/>
        </p:xfrm>
        <a:graphic>
          <a:graphicData uri="http://schemas.openxmlformats.org/presentationml/2006/ole">
            <mc:AlternateContent xmlns:mc="http://schemas.openxmlformats.org/markup-compatibility/2006">
              <mc:Choice xmlns:v="urn:schemas-microsoft-com:vml" Requires="v">
                <p:oleObj spid="_x0000_s1047685" name="Equation" r:id="rId14" imgW="622080" imgH="215640" progId="Equation.DSMT4">
                  <p:embed/>
                </p:oleObj>
              </mc:Choice>
              <mc:Fallback>
                <p:oleObj name="Equation" r:id="rId14" imgW="622080" imgH="215640" progId="Equation.DSMT4">
                  <p:embed/>
                  <p:pic>
                    <p:nvPicPr>
                      <p:cNvPr id="0" name=""/>
                      <p:cNvPicPr>
                        <a:picLocks noChangeAspect="1" noChangeArrowheads="1"/>
                      </p:cNvPicPr>
                      <p:nvPr/>
                    </p:nvPicPr>
                    <p:blipFill>
                      <a:blip r:embed="rId15"/>
                      <a:srcRect/>
                      <a:stretch>
                        <a:fillRect/>
                      </a:stretch>
                    </p:blipFill>
                    <p:spPr bwMode="auto">
                      <a:xfrm>
                        <a:off x="3233738" y="2133600"/>
                        <a:ext cx="1435100"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646902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ctr">
          <a:defRPr sz="32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17978</TotalTime>
  <Words>1769</Words>
  <Application>Microsoft Office PowerPoint</Application>
  <PresentationFormat>On-screen Show (4:3)</PresentationFormat>
  <Paragraphs>207</Paragraphs>
  <Slides>45</Slides>
  <Notes>39</Notes>
  <HiddenSlides>1</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45</vt:i4>
      </vt:variant>
    </vt:vector>
  </HeadingPairs>
  <TitlesOfParts>
    <vt:vector size="51" baseType="lpstr">
      <vt:lpstr>Arial</vt:lpstr>
      <vt:lpstr>Calibri</vt:lpstr>
      <vt:lpstr>Times New Roman</vt:lpstr>
      <vt:lpstr>Office Theme</vt:lpstr>
      <vt:lpstr>Equation</vt:lpstr>
      <vt:lpstr>MathType 6.0 Equation</vt:lpstr>
      <vt:lpstr>PowerPoint Presentation</vt:lpstr>
      <vt:lpstr>PowerPoint Presentation</vt:lpstr>
      <vt:lpstr>Expression vs. Equation</vt:lpstr>
      <vt:lpstr>PowerPoint Presentation</vt:lpstr>
      <vt:lpstr>PowerPoint Presentation</vt:lpstr>
      <vt:lpstr>PowerPoint Presentation</vt:lpstr>
      <vt:lpstr>PowerPoint Presentation</vt:lpstr>
      <vt:lpstr>PowerPoint Presentation</vt:lpstr>
      <vt:lpstr>Check whether the given value is a solution.</vt:lpstr>
      <vt:lpstr>PowerPoint Presentation</vt:lpstr>
      <vt:lpstr>Check whether the given value is a solution.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Algebraic Expressions</dc:title>
  <dc:creator>scott storla</dc:creator>
  <cp:lastModifiedBy>Scott Storla</cp:lastModifiedBy>
  <cp:revision>497</cp:revision>
  <dcterms:created xsi:type="dcterms:W3CDTF">2010-09-04T18:04:48Z</dcterms:created>
  <dcterms:modified xsi:type="dcterms:W3CDTF">2015-09-08T18:41:30Z</dcterms:modified>
</cp:coreProperties>
</file>