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62"/>
  </p:notesMasterIdLst>
  <p:sldIdLst>
    <p:sldId id="468" r:id="rId4"/>
    <p:sldId id="265" r:id="rId5"/>
    <p:sldId id="256" r:id="rId6"/>
    <p:sldId id="327" r:id="rId7"/>
    <p:sldId id="328" r:id="rId8"/>
    <p:sldId id="326" r:id="rId9"/>
    <p:sldId id="509" r:id="rId10"/>
    <p:sldId id="541" r:id="rId11"/>
    <p:sldId id="542" r:id="rId12"/>
    <p:sldId id="338" r:id="rId13"/>
    <p:sldId id="339" r:id="rId14"/>
    <p:sldId id="340" r:id="rId15"/>
    <p:sldId id="341" r:id="rId16"/>
    <p:sldId id="342" r:id="rId17"/>
    <p:sldId id="343" r:id="rId18"/>
    <p:sldId id="344" r:id="rId19"/>
    <p:sldId id="525" r:id="rId20"/>
    <p:sldId id="459" r:id="rId21"/>
    <p:sldId id="348" r:id="rId22"/>
    <p:sldId id="456" r:id="rId23"/>
    <p:sldId id="480" r:id="rId24"/>
    <p:sldId id="481" r:id="rId25"/>
    <p:sldId id="482" r:id="rId26"/>
    <p:sldId id="483" r:id="rId27"/>
    <p:sldId id="543" r:id="rId28"/>
    <p:sldId id="539" r:id="rId29"/>
    <p:sldId id="502" r:id="rId30"/>
    <p:sldId id="351" r:id="rId31"/>
    <p:sldId id="273" r:id="rId32"/>
    <p:sldId id="460" r:id="rId33"/>
    <p:sldId id="329" r:id="rId34"/>
    <p:sldId id="534" r:id="rId35"/>
    <p:sldId id="526" r:id="rId36"/>
    <p:sldId id="484" r:id="rId37"/>
    <p:sldId id="512" r:id="rId38"/>
    <p:sldId id="485" r:id="rId39"/>
    <p:sldId id="486" r:id="rId40"/>
    <p:sldId id="532" r:id="rId41"/>
    <p:sldId id="538" r:id="rId42"/>
    <p:sldId id="504" r:id="rId43"/>
    <p:sldId id="521" r:id="rId44"/>
    <p:sldId id="528" r:id="rId45"/>
    <p:sldId id="540" r:id="rId46"/>
    <p:sldId id="286" r:id="rId47"/>
    <p:sldId id="487" r:id="rId48"/>
    <p:sldId id="537" r:id="rId49"/>
    <p:sldId id="489" r:id="rId50"/>
    <p:sldId id="488" r:id="rId51"/>
    <p:sldId id="536" r:id="rId52"/>
    <p:sldId id="513" r:id="rId53"/>
    <p:sldId id="303" r:id="rId54"/>
    <p:sldId id="523" r:id="rId55"/>
    <p:sldId id="514" r:id="rId56"/>
    <p:sldId id="490" r:id="rId57"/>
    <p:sldId id="491" r:id="rId58"/>
    <p:sldId id="492" r:id="rId59"/>
    <p:sldId id="494" r:id="rId60"/>
    <p:sldId id="535" r:id="rId6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initions" id="{ABAE062A-9396-4003-A7D5-DBA2E14483AB}">
          <p14:sldIdLst>
            <p14:sldId id="468"/>
            <p14:sldId id="265"/>
          </p14:sldIdLst>
        </p14:section>
        <p14:section name="proper, improper, mixed number" id="{CC299B2A-7C20-4F5A-BF1D-452E53CB4366}">
          <p14:sldIdLst>
            <p14:sldId id="256"/>
            <p14:sldId id="327"/>
            <p14:sldId id="328"/>
            <p14:sldId id="326"/>
            <p14:sldId id="509"/>
            <p14:sldId id="541"/>
            <p14:sldId id="542"/>
          </p14:sldIdLst>
        </p14:section>
        <p14:section name="Prime factorization" id="{61765AA1-5D71-4608-A637-17DCE03CCAC7}">
          <p14:sldIdLst>
            <p14:sldId id="338"/>
            <p14:sldId id="339"/>
            <p14:sldId id="340"/>
            <p14:sldId id="341"/>
            <p14:sldId id="342"/>
            <p14:sldId id="343"/>
            <p14:sldId id="344"/>
            <p14:sldId id="525"/>
            <p14:sldId id="459"/>
            <p14:sldId id="348"/>
            <p14:sldId id="456"/>
            <p14:sldId id="480"/>
            <p14:sldId id="481"/>
            <p14:sldId id="482"/>
            <p14:sldId id="483"/>
            <p14:sldId id="543"/>
            <p14:sldId id="539"/>
          </p14:sldIdLst>
        </p14:section>
        <p14:section name="Reducing Fractions" id="{704FDA9F-E22D-441F-96D2-91D86BCBA596}">
          <p14:sldIdLst>
            <p14:sldId id="502"/>
            <p14:sldId id="351"/>
            <p14:sldId id="273"/>
            <p14:sldId id="460"/>
            <p14:sldId id="329"/>
            <p14:sldId id="534"/>
            <p14:sldId id="526"/>
            <p14:sldId id="484"/>
            <p14:sldId id="512"/>
            <p14:sldId id="485"/>
            <p14:sldId id="486"/>
            <p14:sldId id="532"/>
            <p14:sldId id="538"/>
          </p14:sldIdLst>
        </p14:section>
        <p14:section name="Multiplying Fractions" id="{38D07189-BC63-44EC-8BF2-B54B4E44A7DA}">
          <p14:sldIdLst>
            <p14:sldId id="504"/>
            <p14:sldId id="521"/>
            <p14:sldId id="528"/>
            <p14:sldId id="540"/>
            <p14:sldId id="286"/>
            <p14:sldId id="487"/>
            <p14:sldId id="537"/>
            <p14:sldId id="489"/>
            <p14:sldId id="488"/>
            <p14:sldId id="536"/>
          </p14:sldIdLst>
        </p14:section>
        <p14:section name="Dividing fractions" id="{040C714B-8BC5-484C-BB8D-4935DCC02090}">
          <p14:sldIdLst>
            <p14:sldId id="513"/>
            <p14:sldId id="303"/>
            <p14:sldId id="523"/>
            <p14:sldId id="514"/>
            <p14:sldId id="490"/>
            <p14:sldId id="491"/>
            <p14:sldId id="492"/>
            <p14:sldId id="494"/>
            <p14:sldId id="5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715" autoAdjust="0"/>
  </p:normalViewPr>
  <p:slideViewPr>
    <p:cSldViewPr>
      <p:cViewPr varScale="1">
        <p:scale>
          <a:sx n="109" d="100"/>
          <a:sy n="109" d="100"/>
        </p:scale>
        <p:origin x="163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708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presProps" Target="presProps.xml"/><Relationship Id="rId7" Type="http://schemas.openxmlformats.org/officeDocument/2006/relationships/slide" Target="slides/slide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61" Type="http://schemas.openxmlformats.org/officeDocument/2006/relationships/slide" Target="slides/slide58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viewProps" Target="viewProp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1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image" Target="../media/image49.wmf"/><Relationship Id="rId7" Type="http://schemas.openxmlformats.org/officeDocument/2006/relationships/image" Target="../media/image55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4" Type="http://schemas.openxmlformats.org/officeDocument/2006/relationships/image" Target="../media/image7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3" Type="http://schemas.openxmlformats.org/officeDocument/2006/relationships/image" Target="../media/image89.wmf"/><Relationship Id="rId7" Type="http://schemas.openxmlformats.org/officeDocument/2006/relationships/image" Target="../media/image93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6" Type="http://schemas.openxmlformats.org/officeDocument/2006/relationships/image" Target="../media/image92.wmf"/><Relationship Id="rId5" Type="http://schemas.openxmlformats.org/officeDocument/2006/relationships/image" Target="../media/image91.wmf"/><Relationship Id="rId4" Type="http://schemas.openxmlformats.org/officeDocument/2006/relationships/image" Target="../media/image90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7" Type="http://schemas.openxmlformats.org/officeDocument/2006/relationships/image" Target="../media/image101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6" Type="http://schemas.openxmlformats.org/officeDocument/2006/relationships/image" Target="../media/image100.wmf"/><Relationship Id="rId5" Type="http://schemas.openxmlformats.org/officeDocument/2006/relationships/image" Target="../media/image99.wmf"/><Relationship Id="rId4" Type="http://schemas.openxmlformats.org/officeDocument/2006/relationships/image" Target="../media/image98.wmf"/></Relationships>
</file>

<file path=ppt/drawings/_rels/vmlDrawing2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13" Type="http://schemas.openxmlformats.org/officeDocument/2006/relationships/image" Target="../media/image96.wmf"/><Relationship Id="rId3" Type="http://schemas.openxmlformats.org/officeDocument/2006/relationships/image" Target="../media/image95.wmf"/><Relationship Id="rId7" Type="http://schemas.openxmlformats.org/officeDocument/2006/relationships/image" Target="../media/image107.wmf"/><Relationship Id="rId12" Type="http://schemas.openxmlformats.org/officeDocument/2006/relationships/image" Target="../media/image112.wmf"/><Relationship Id="rId2" Type="http://schemas.openxmlformats.org/officeDocument/2006/relationships/image" Target="../media/image103.wmf"/><Relationship Id="rId1" Type="http://schemas.openxmlformats.org/officeDocument/2006/relationships/image" Target="../media/image102.wmf"/><Relationship Id="rId6" Type="http://schemas.openxmlformats.org/officeDocument/2006/relationships/image" Target="../media/image106.wmf"/><Relationship Id="rId11" Type="http://schemas.openxmlformats.org/officeDocument/2006/relationships/image" Target="../media/image111.wmf"/><Relationship Id="rId5" Type="http://schemas.openxmlformats.org/officeDocument/2006/relationships/image" Target="../media/image105.wmf"/><Relationship Id="rId15" Type="http://schemas.openxmlformats.org/officeDocument/2006/relationships/image" Target="../media/image98.wmf"/><Relationship Id="rId10" Type="http://schemas.openxmlformats.org/officeDocument/2006/relationships/image" Target="../media/image110.wmf"/><Relationship Id="rId4" Type="http://schemas.openxmlformats.org/officeDocument/2006/relationships/image" Target="../media/image104.wmf"/><Relationship Id="rId9" Type="http://schemas.openxmlformats.org/officeDocument/2006/relationships/image" Target="../media/image109.wmf"/><Relationship Id="rId14" Type="http://schemas.openxmlformats.org/officeDocument/2006/relationships/image" Target="../media/image97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5.wmf"/><Relationship Id="rId2" Type="http://schemas.openxmlformats.org/officeDocument/2006/relationships/image" Target="../media/image114.wmf"/><Relationship Id="rId1" Type="http://schemas.openxmlformats.org/officeDocument/2006/relationships/image" Target="../media/image113.wmf"/><Relationship Id="rId6" Type="http://schemas.openxmlformats.org/officeDocument/2006/relationships/image" Target="../media/image118.wmf"/><Relationship Id="rId5" Type="http://schemas.openxmlformats.org/officeDocument/2006/relationships/image" Target="../media/image117.wmf"/><Relationship Id="rId4" Type="http://schemas.openxmlformats.org/officeDocument/2006/relationships/image" Target="../media/image116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1.wmf"/><Relationship Id="rId2" Type="http://schemas.openxmlformats.org/officeDocument/2006/relationships/image" Target="../media/image120.wmf"/><Relationship Id="rId1" Type="http://schemas.openxmlformats.org/officeDocument/2006/relationships/image" Target="../media/image119.wmf"/><Relationship Id="rId5" Type="http://schemas.openxmlformats.org/officeDocument/2006/relationships/image" Target="../media/image123.wmf"/><Relationship Id="rId4" Type="http://schemas.openxmlformats.org/officeDocument/2006/relationships/image" Target="../media/image122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6.wmf"/><Relationship Id="rId2" Type="http://schemas.openxmlformats.org/officeDocument/2006/relationships/image" Target="../media/image125.wmf"/><Relationship Id="rId1" Type="http://schemas.openxmlformats.org/officeDocument/2006/relationships/image" Target="../media/image124.wmf"/><Relationship Id="rId6" Type="http://schemas.openxmlformats.org/officeDocument/2006/relationships/image" Target="../media/image129.wmf"/><Relationship Id="rId5" Type="http://schemas.openxmlformats.org/officeDocument/2006/relationships/image" Target="../media/image128.wmf"/><Relationship Id="rId4" Type="http://schemas.openxmlformats.org/officeDocument/2006/relationships/image" Target="../media/image127.wmf"/></Relationships>
</file>

<file path=ppt/drawings/_rels/vmlDrawing2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7.wmf"/><Relationship Id="rId3" Type="http://schemas.openxmlformats.org/officeDocument/2006/relationships/image" Target="../media/image132.wmf"/><Relationship Id="rId7" Type="http://schemas.openxmlformats.org/officeDocument/2006/relationships/image" Target="../media/image136.wmf"/><Relationship Id="rId2" Type="http://schemas.openxmlformats.org/officeDocument/2006/relationships/image" Target="../media/image131.wmf"/><Relationship Id="rId1" Type="http://schemas.openxmlformats.org/officeDocument/2006/relationships/image" Target="../media/image130.wmf"/><Relationship Id="rId6" Type="http://schemas.openxmlformats.org/officeDocument/2006/relationships/image" Target="../media/image135.wmf"/><Relationship Id="rId5" Type="http://schemas.openxmlformats.org/officeDocument/2006/relationships/image" Target="../media/image134.wmf"/><Relationship Id="rId4" Type="http://schemas.openxmlformats.org/officeDocument/2006/relationships/image" Target="../media/image133.wmf"/></Relationships>
</file>

<file path=ppt/drawings/_rels/vmlDrawing2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5.wmf"/><Relationship Id="rId3" Type="http://schemas.openxmlformats.org/officeDocument/2006/relationships/image" Target="../media/image140.wmf"/><Relationship Id="rId7" Type="http://schemas.openxmlformats.org/officeDocument/2006/relationships/image" Target="../media/image144.wmf"/><Relationship Id="rId2" Type="http://schemas.openxmlformats.org/officeDocument/2006/relationships/image" Target="../media/image139.wmf"/><Relationship Id="rId1" Type="http://schemas.openxmlformats.org/officeDocument/2006/relationships/image" Target="../media/image138.wmf"/><Relationship Id="rId6" Type="http://schemas.openxmlformats.org/officeDocument/2006/relationships/image" Target="../media/image143.wmf"/><Relationship Id="rId11" Type="http://schemas.openxmlformats.org/officeDocument/2006/relationships/image" Target="../media/image148.wmf"/><Relationship Id="rId5" Type="http://schemas.openxmlformats.org/officeDocument/2006/relationships/image" Target="../media/image142.wmf"/><Relationship Id="rId10" Type="http://schemas.openxmlformats.org/officeDocument/2006/relationships/image" Target="../media/image147.wmf"/><Relationship Id="rId4" Type="http://schemas.openxmlformats.org/officeDocument/2006/relationships/image" Target="../media/image141.wmf"/><Relationship Id="rId9" Type="http://schemas.openxmlformats.org/officeDocument/2006/relationships/image" Target="../media/image146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1.wmf"/><Relationship Id="rId2" Type="http://schemas.openxmlformats.org/officeDocument/2006/relationships/image" Target="../media/image150.wmf"/><Relationship Id="rId1" Type="http://schemas.openxmlformats.org/officeDocument/2006/relationships/image" Target="../media/image149.wmf"/><Relationship Id="rId4" Type="http://schemas.openxmlformats.org/officeDocument/2006/relationships/image" Target="../media/image15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5.wmf"/><Relationship Id="rId2" Type="http://schemas.openxmlformats.org/officeDocument/2006/relationships/image" Target="../media/image154.wmf"/><Relationship Id="rId1" Type="http://schemas.openxmlformats.org/officeDocument/2006/relationships/image" Target="../media/image153.wmf"/><Relationship Id="rId4" Type="http://schemas.openxmlformats.org/officeDocument/2006/relationships/image" Target="../media/image156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9.wmf"/><Relationship Id="rId2" Type="http://schemas.openxmlformats.org/officeDocument/2006/relationships/image" Target="../media/image158.wmf"/><Relationship Id="rId1" Type="http://schemas.openxmlformats.org/officeDocument/2006/relationships/image" Target="../media/image157.wmf"/><Relationship Id="rId5" Type="http://schemas.openxmlformats.org/officeDocument/2006/relationships/image" Target="../media/image161.wmf"/><Relationship Id="rId4" Type="http://schemas.openxmlformats.org/officeDocument/2006/relationships/image" Target="../media/image160.wmf"/></Relationships>
</file>

<file path=ppt/drawings/_rels/vmlDrawing3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4.wmf"/><Relationship Id="rId2" Type="http://schemas.openxmlformats.org/officeDocument/2006/relationships/image" Target="../media/image163.wmf"/><Relationship Id="rId1" Type="http://schemas.openxmlformats.org/officeDocument/2006/relationships/image" Target="../media/image162.wmf"/><Relationship Id="rId5" Type="http://schemas.openxmlformats.org/officeDocument/2006/relationships/image" Target="../media/image166.wmf"/><Relationship Id="rId4" Type="http://schemas.openxmlformats.org/officeDocument/2006/relationships/image" Target="../media/image165.wmf"/></Relationships>
</file>

<file path=ppt/drawings/_rels/vmlDrawing3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4.wmf"/><Relationship Id="rId3" Type="http://schemas.openxmlformats.org/officeDocument/2006/relationships/image" Target="../media/image169.wmf"/><Relationship Id="rId7" Type="http://schemas.openxmlformats.org/officeDocument/2006/relationships/image" Target="../media/image173.wmf"/><Relationship Id="rId2" Type="http://schemas.openxmlformats.org/officeDocument/2006/relationships/image" Target="../media/image168.wmf"/><Relationship Id="rId1" Type="http://schemas.openxmlformats.org/officeDocument/2006/relationships/image" Target="../media/image167.wmf"/><Relationship Id="rId6" Type="http://schemas.openxmlformats.org/officeDocument/2006/relationships/image" Target="../media/image172.wmf"/><Relationship Id="rId5" Type="http://schemas.openxmlformats.org/officeDocument/2006/relationships/image" Target="../media/image171.wmf"/><Relationship Id="rId4" Type="http://schemas.openxmlformats.org/officeDocument/2006/relationships/image" Target="../media/image17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image" Target="../media/image21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12" Type="http://schemas.openxmlformats.org/officeDocument/2006/relationships/image" Target="../media/image20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11" Type="http://schemas.openxmlformats.org/officeDocument/2006/relationships/image" Target="../media/image19.wmf"/><Relationship Id="rId5" Type="http://schemas.openxmlformats.org/officeDocument/2006/relationships/image" Target="../media/image13.wmf"/><Relationship Id="rId15" Type="http://schemas.openxmlformats.org/officeDocument/2006/relationships/image" Target="../media/image23.wmf"/><Relationship Id="rId10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Relationship Id="rId1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10" Type="http://schemas.openxmlformats.org/officeDocument/2006/relationships/image" Target="../media/image33.wmf"/><Relationship Id="rId4" Type="http://schemas.openxmlformats.org/officeDocument/2006/relationships/image" Target="../media/image27.wmf"/><Relationship Id="rId9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941B80-65F8-467F-9AA4-2971EA14D853}" type="datetimeFigureOut">
              <a:rPr lang="en-US" smtClean="0"/>
              <a:pPr/>
              <a:t>9/1/2015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EF7B28-854D-4F3A-99F9-A342EFB366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699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900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5360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8299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4117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2934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9077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9226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1475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5787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7354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02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06244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2051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2782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22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43853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23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5831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24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29221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25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86382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26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92954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27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05791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28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23847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0118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00068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43709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36574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20234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3527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4988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92058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18132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41613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13566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39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839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03073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40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46580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87806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8371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06786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72614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80091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79109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41205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91325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49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2582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299912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50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82059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51414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3328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33189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97605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62172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60095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97562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>
                <a:solidFill>
                  <a:prstClr val="black"/>
                </a:solidFill>
              </a:rPr>
              <a:pPr/>
              <a:t>58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4865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3251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1362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5284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241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Scott Storla 2015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Scott Storla 2015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Copyright Scott Storla 2015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6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3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2.emf"/><Relationship Id="rId5" Type="http://schemas.openxmlformats.org/officeDocument/2006/relationships/package" Target="../embeddings/Microsoft_Word_Document1.docx"/><Relationship Id="rId4" Type="http://schemas.openxmlformats.org/officeDocument/2006/relationships/oleObject" Target="../embeddings/oleObject3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3.emf"/><Relationship Id="rId5" Type="http://schemas.openxmlformats.org/officeDocument/2006/relationships/package" Target="../embeddings/Microsoft_Word_Document2.docx"/><Relationship Id="rId4" Type="http://schemas.openxmlformats.org/officeDocument/2006/relationships/oleObject" Target="../embeddings/oleObject36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50.wmf"/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5" Type="http://schemas.openxmlformats.org/officeDocument/2006/relationships/image" Target="../media/image51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42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53.wmf"/><Relationship Id="rId18" Type="http://schemas.openxmlformats.org/officeDocument/2006/relationships/oleObject" Target="../embeddings/oleObject50.bin"/><Relationship Id="rId3" Type="http://schemas.openxmlformats.org/officeDocument/2006/relationships/notesSlide" Target="../notesSlides/notesSlide30.xml"/><Relationship Id="rId21" Type="http://schemas.openxmlformats.org/officeDocument/2006/relationships/image" Target="../media/image57.wmf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47.bin"/><Relationship Id="rId17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9.bin"/><Relationship Id="rId20" Type="http://schemas.openxmlformats.org/officeDocument/2006/relationships/oleObject" Target="../embeddings/oleObject51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52.wmf"/><Relationship Id="rId5" Type="http://schemas.openxmlformats.org/officeDocument/2006/relationships/image" Target="../media/image46.wmf"/><Relationship Id="rId15" Type="http://schemas.openxmlformats.org/officeDocument/2006/relationships/image" Target="../media/image54.wmf"/><Relationship Id="rId10" Type="http://schemas.openxmlformats.org/officeDocument/2006/relationships/oleObject" Target="../embeddings/oleObject46.bin"/><Relationship Id="rId19" Type="http://schemas.openxmlformats.org/officeDocument/2006/relationships/image" Target="../media/image56.wmf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9.wmf"/><Relationship Id="rId14" Type="http://schemas.openxmlformats.org/officeDocument/2006/relationships/oleObject" Target="../embeddings/oleObject48.bin"/><Relationship Id="rId22" Type="http://schemas.openxmlformats.org/officeDocument/2006/relationships/oleObject" Target="../embeddings/oleObject52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oleObject" Target="../embeddings/oleObject57.bin"/><Relationship Id="rId18" Type="http://schemas.openxmlformats.org/officeDocument/2006/relationships/image" Target="../media/image64.wmf"/><Relationship Id="rId3" Type="http://schemas.openxmlformats.org/officeDocument/2006/relationships/notesSlide" Target="../notesSlides/notesSlide31.xml"/><Relationship Id="rId21" Type="http://schemas.openxmlformats.org/officeDocument/2006/relationships/image" Target="../media/image67.png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61.wmf"/><Relationship Id="rId17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3.wmf"/><Relationship Id="rId20" Type="http://schemas.openxmlformats.org/officeDocument/2006/relationships/image" Target="../media/image65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58.bin"/><Relationship Id="rId10" Type="http://schemas.openxmlformats.org/officeDocument/2006/relationships/image" Target="../media/image60.wmf"/><Relationship Id="rId19" Type="http://schemas.openxmlformats.org/officeDocument/2006/relationships/oleObject" Target="../embeddings/oleObject60.bin"/><Relationship Id="rId4" Type="http://schemas.openxmlformats.org/officeDocument/2006/relationships/image" Target="../media/image66.png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62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notesSlide" Target="../notesSlides/notesSlide32.xml"/><Relationship Id="rId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1.bin"/><Relationship Id="rId10" Type="http://schemas.openxmlformats.org/officeDocument/2006/relationships/image" Target="../media/image70.wmf"/><Relationship Id="rId4" Type="http://schemas.openxmlformats.org/officeDocument/2006/relationships/image" Target="../media/image67.png"/><Relationship Id="rId9" Type="http://schemas.openxmlformats.org/officeDocument/2006/relationships/oleObject" Target="../embeddings/oleObject63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3" Type="http://schemas.openxmlformats.org/officeDocument/2006/relationships/notesSlide" Target="../notesSlides/notesSlide33.xml"/><Relationship Id="rId7" Type="http://schemas.openxmlformats.org/officeDocument/2006/relationships/image" Target="../media/image7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74.wmf"/><Relationship Id="rId5" Type="http://schemas.openxmlformats.org/officeDocument/2006/relationships/image" Target="../media/image71.wmf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73.w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3" Type="http://schemas.openxmlformats.org/officeDocument/2006/relationships/notesSlide" Target="../notesSlides/notesSlide34.xml"/><Relationship Id="rId7" Type="http://schemas.openxmlformats.org/officeDocument/2006/relationships/image" Target="../media/image7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69.bin"/><Relationship Id="rId5" Type="http://schemas.openxmlformats.org/officeDocument/2006/relationships/image" Target="../media/image72.wmf"/><Relationship Id="rId4" Type="http://schemas.openxmlformats.org/officeDocument/2006/relationships/oleObject" Target="../embeddings/oleObject68.bin"/><Relationship Id="rId9" Type="http://schemas.openxmlformats.org/officeDocument/2006/relationships/image" Target="../media/image74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3" Type="http://schemas.openxmlformats.org/officeDocument/2006/relationships/notesSlide" Target="../notesSlides/notesSlide35.xml"/><Relationship Id="rId7" Type="http://schemas.openxmlformats.org/officeDocument/2006/relationships/image" Target="../media/image7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72.bin"/><Relationship Id="rId5" Type="http://schemas.openxmlformats.org/officeDocument/2006/relationships/image" Target="../media/image75.wmf"/><Relationship Id="rId4" Type="http://schemas.openxmlformats.org/officeDocument/2006/relationships/oleObject" Target="../embeddings/oleObject71.bin"/><Relationship Id="rId9" Type="http://schemas.openxmlformats.org/officeDocument/2006/relationships/image" Target="../media/image77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3" Type="http://schemas.openxmlformats.org/officeDocument/2006/relationships/notesSlide" Target="../notesSlides/notesSlide36.xml"/><Relationship Id="rId7" Type="http://schemas.openxmlformats.org/officeDocument/2006/relationships/image" Target="../media/image7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75.bin"/><Relationship Id="rId5" Type="http://schemas.openxmlformats.org/officeDocument/2006/relationships/image" Target="../media/image78.wmf"/><Relationship Id="rId4" Type="http://schemas.openxmlformats.org/officeDocument/2006/relationships/oleObject" Target="../embeddings/oleObject74.bin"/><Relationship Id="rId9" Type="http://schemas.openxmlformats.org/officeDocument/2006/relationships/image" Target="../media/image80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9.bin"/><Relationship Id="rId3" Type="http://schemas.openxmlformats.org/officeDocument/2006/relationships/notesSlide" Target="../notesSlides/notesSlide37.xml"/><Relationship Id="rId7" Type="http://schemas.openxmlformats.org/officeDocument/2006/relationships/image" Target="../media/image8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78.bin"/><Relationship Id="rId5" Type="http://schemas.openxmlformats.org/officeDocument/2006/relationships/image" Target="../media/image81.wmf"/><Relationship Id="rId4" Type="http://schemas.openxmlformats.org/officeDocument/2006/relationships/oleObject" Target="../embeddings/oleObject77.bin"/><Relationship Id="rId9" Type="http://schemas.openxmlformats.org/officeDocument/2006/relationships/image" Target="../media/image83.wmf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3" Type="http://schemas.openxmlformats.org/officeDocument/2006/relationships/notesSlide" Target="../notesSlides/notesSlide38.xml"/><Relationship Id="rId7" Type="http://schemas.openxmlformats.org/officeDocument/2006/relationships/image" Target="../media/image8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81.bin"/><Relationship Id="rId5" Type="http://schemas.openxmlformats.org/officeDocument/2006/relationships/image" Target="../media/image84.wmf"/><Relationship Id="rId4" Type="http://schemas.openxmlformats.org/officeDocument/2006/relationships/oleObject" Target="../embeddings/oleObject80.bin"/><Relationship Id="rId9" Type="http://schemas.openxmlformats.org/officeDocument/2006/relationships/image" Target="../media/image86.wmf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87.bin"/><Relationship Id="rId18" Type="http://schemas.openxmlformats.org/officeDocument/2006/relationships/image" Target="../media/image93.wmf"/><Relationship Id="rId3" Type="http://schemas.openxmlformats.org/officeDocument/2006/relationships/notesSlide" Target="../notesSlides/notesSlide41.xml"/><Relationship Id="rId7" Type="http://schemas.openxmlformats.org/officeDocument/2006/relationships/oleObject" Target="../embeddings/oleObject84.bin"/><Relationship Id="rId12" Type="http://schemas.openxmlformats.org/officeDocument/2006/relationships/image" Target="../media/image90.wmf"/><Relationship Id="rId17" Type="http://schemas.openxmlformats.org/officeDocument/2006/relationships/oleObject" Target="../embeddings/oleObject8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2.wmf"/><Relationship Id="rId20" Type="http://schemas.openxmlformats.org/officeDocument/2006/relationships/image" Target="../media/image94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67.png"/><Relationship Id="rId11" Type="http://schemas.openxmlformats.org/officeDocument/2006/relationships/oleObject" Target="../embeddings/oleObject86.bin"/><Relationship Id="rId5" Type="http://schemas.openxmlformats.org/officeDocument/2006/relationships/image" Target="../media/image87.wmf"/><Relationship Id="rId15" Type="http://schemas.openxmlformats.org/officeDocument/2006/relationships/oleObject" Target="../embeddings/oleObject88.bin"/><Relationship Id="rId10" Type="http://schemas.openxmlformats.org/officeDocument/2006/relationships/image" Target="../media/image89.wmf"/><Relationship Id="rId19" Type="http://schemas.openxmlformats.org/officeDocument/2006/relationships/oleObject" Target="../embeddings/oleObject90.bin"/><Relationship Id="rId4" Type="http://schemas.openxmlformats.org/officeDocument/2006/relationships/oleObject" Target="../embeddings/oleObject83.bin"/><Relationship Id="rId9" Type="http://schemas.openxmlformats.org/officeDocument/2006/relationships/oleObject" Target="../embeddings/oleObject85.bin"/><Relationship Id="rId14" Type="http://schemas.openxmlformats.org/officeDocument/2006/relationships/image" Target="../media/image91.wmf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13" Type="http://schemas.openxmlformats.org/officeDocument/2006/relationships/image" Target="../media/image99.wmf"/><Relationship Id="rId3" Type="http://schemas.openxmlformats.org/officeDocument/2006/relationships/notesSlide" Target="../notesSlides/notesSlide42.xml"/><Relationship Id="rId7" Type="http://schemas.openxmlformats.org/officeDocument/2006/relationships/image" Target="../media/image96.wmf"/><Relationship Id="rId12" Type="http://schemas.openxmlformats.org/officeDocument/2006/relationships/oleObject" Target="../embeddings/oleObject95.bin"/><Relationship Id="rId17" Type="http://schemas.openxmlformats.org/officeDocument/2006/relationships/image" Target="../media/image10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7.bin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92.bin"/><Relationship Id="rId11" Type="http://schemas.openxmlformats.org/officeDocument/2006/relationships/image" Target="../media/image98.wmf"/><Relationship Id="rId5" Type="http://schemas.openxmlformats.org/officeDocument/2006/relationships/image" Target="../media/image95.wmf"/><Relationship Id="rId15" Type="http://schemas.openxmlformats.org/officeDocument/2006/relationships/image" Target="../media/image100.wmf"/><Relationship Id="rId10" Type="http://schemas.openxmlformats.org/officeDocument/2006/relationships/oleObject" Target="../embeddings/oleObject94.bin"/><Relationship Id="rId4" Type="http://schemas.openxmlformats.org/officeDocument/2006/relationships/oleObject" Target="../embeddings/oleObject91.bin"/><Relationship Id="rId9" Type="http://schemas.openxmlformats.org/officeDocument/2006/relationships/image" Target="../media/image97.wmf"/><Relationship Id="rId14" Type="http://schemas.openxmlformats.org/officeDocument/2006/relationships/oleObject" Target="../embeddings/oleObject96.bin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0.bin"/><Relationship Id="rId13" Type="http://schemas.openxmlformats.org/officeDocument/2006/relationships/image" Target="../media/image105.wmf"/><Relationship Id="rId18" Type="http://schemas.openxmlformats.org/officeDocument/2006/relationships/oleObject" Target="../embeddings/oleObject105.bin"/><Relationship Id="rId26" Type="http://schemas.openxmlformats.org/officeDocument/2006/relationships/oleObject" Target="../embeddings/oleObject109.bin"/><Relationship Id="rId3" Type="http://schemas.openxmlformats.org/officeDocument/2006/relationships/notesSlide" Target="../notesSlides/notesSlide43.xml"/><Relationship Id="rId21" Type="http://schemas.openxmlformats.org/officeDocument/2006/relationships/image" Target="../media/image109.wmf"/><Relationship Id="rId34" Type="http://schemas.openxmlformats.org/officeDocument/2006/relationships/image" Target="../media/image98.wmf"/><Relationship Id="rId7" Type="http://schemas.openxmlformats.org/officeDocument/2006/relationships/image" Target="../media/image103.wmf"/><Relationship Id="rId12" Type="http://schemas.openxmlformats.org/officeDocument/2006/relationships/oleObject" Target="../embeddings/oleObject102.bin"/><Relationship Id="rId17" Type="http://schemas.openxmlformats.org/officeDocument/2006/relationships/image" Target="../media/image107.wmf"/><Relationship Id="rId25" Type="http://schemas.openxmlformats.org/officeDocument/2006/relationships/image" Target="../media/image111.wmf"/><Relationship Id="rId33" Type="http://schemas.openxmlformats.org/officeDocument/2006/relationships/oleObject" Target="../embeddings/oleObject11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4.bin"/><Relationship Id="rId20" Type="http://schemas.openxmlformats.org/officeDocument/2006/relationships/oleObject" Target="../embeddings/oleObject106.bin"/><Relationship Id="rId29" Type="http://schemas.openxmlformats.org/officeDocument/2006/relationships/oleObject" Target="../embeddings/oleObject111.bin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99.bin"/><Relationship Id="rId11" Type="http://schemas.openxmlformats.org/officeDocument/2006/relationships/image" Target="../media/image104.wmf"/><Relationship Id="rId24" Type="http://schemas.openxmlformats.org/officeDocument/2006/relationships/oleObject" Target="../embeddings/oleObject108.bin"/><Relationship Id="rId32" Type="http://schemas.openxmlformats.org/officeDocument/2006/relationships/image" Target="../media/image97.wmf"/><Relationship Id="rId5" Type="http://schemas.openxmlformats.org/officeDocument/2006/relationships/image" Target="../media/image102.wmf"/><Relationship Id="rId15" Type="http://schemas.openxmlformats.org/officeDocument/2006/relationships/image" Target="../media/image106.wmf"/><Relationship Id="rId23" Type="http://schemas.openxmlformats.org/officeDocument/2006/relationships/image" Target="../media/image110.wmf"/><Relationship Id="rId28" Type="http://schemas.openxmlformats.org/officeDocument/2006/relationships/oleObject" Target="../embeddings/oleObject110.bin"/><Relationship Id="rId10" Type="http://schemas.openxmlformats.org/officeDocument/2006/relationships/oleObject" Target="../embeddings/oleObject101.bin"/><Relationship Id="rId19" Type="http://schemas.openxmlformats.org/officeDocument/2006/relationships/image" Target="../media/image108.wmf"/><Relationship Id="rId31" Type="http://schemas.openxmlformats.org/officeDocument/2006/relationships/oleObject" Target="../embeddings/oleObject112.bin"/><Relationship Id="rId4" Type="http://schemas.openxmlformats.org/officeDocument/2006/relationships/oleObject" Target="../embeddings/oleObject98.bin"/><Relationship Id="rId9" Type="http://schemas.openxmlformats.org/officeDocument/2006/relationships/image" Target="../media/image95.wmf"/><Relationship Id="rId14" Type="http://schemas.openxmlformats.org/officeDocument/2006/relationships/oleObject" Target="../embeddings/oleObject103.bin"/><Relationship Id="rId22" Type="http://schemas.openxmlformats.org/officeDocument/2006/relationships/oleObject" Target="../embeddings/oleObject107.bin"/><Relationship Id="rId27" Type="http://schemas.openxmlformats.org/officeDocument/2006/relationships/image" Target="../media/image112.wmf"/><Relationship Id="rId30" Type="http://schemas.openxmlformats.org/officeDocument/2006/relationships/image" Target="../media/image96.wmf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6.bin"/><Relationship Id="rId3" Type="http://schemas.openxmlformats.org/officeDocument/2006/relationships/notesSlide" Target="../notesSlides/notesSlide45.xml"/><Relationship Id="rId7" Type="http://schemas.openxmlformats.org/officeDocument/2006/relationships/image" Target="../media/image10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115.bin"/><Relationship Id="rId5" Type="http://schemas.openxmlformats.org/officeDocument/2006/relationships/image" Target="../media/image99.wmf"/><Relationship Id="rId4" Type="http://schemas.openxmlformats.org/officeDocument/2006/relationships/oleObject" Target="../embeddings/oleObject114.bin"/><Relationship Id="rId9" Type="http://schemas.openxmlformats.org/officeDocument/2006/relationships/image" Target="../media/image101.wmf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9.bin"/><Relationship Id="rId13" Type="http://schemas.openxmlformats.org/officeDocument/2006/relationships/image" Target="../media/image117.wmf"/><Relationship Id="rId3" Type="http://schemas.openxmlformats.org/officeDocument/2006/relationships/notesSlide" Target="../notesSlides/notesSlide46.xml"/><Relationship Id="rId7" Type="http://schemas.openxmlformats.org/officeDocument/2006/relationships/image" Target="../media/image114.wmf"/><Relationship Id="rId12" Type="http://schemas.openxmlformats.org/officeDocument/2006/relationships/oleObject" Target="../embeddings/oleObject1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118.bin"/><Relationship Id="rId11" Type="http://schemas.openxmlformats.org/officeDocument/2006/relationships/image" Target="../media/image116.wmf"/><Relationship Id="rId5" Type="http://schemas.openxmlformats.org/officeDocument/2006/relationships/image" Target="../media/image113.wmf"/><Relationship Id="rId15" Type="http://schemas.openxmlformats.org/officeDocument/2006/relationships/image" Target="../media/image118.wmf"/><Relationship Id="rId10" Type="http://schemas.openxmlformats.org/officeDocument/2006/relationships/oleObject" Target="../embeddings/oleObject120.bin"/><Relationship Id="rId4" Type="http://schemas.openxmlformats.org/officeDocument/2006/relationships/oleObject" Target="../embeddings/oleObject117.bin"/><Relationship Id="rId9" Type="http://schemas.openxmlformats.org/officeDocument/2006/relationships/image" Target="../media/image115.wmf"/><Relationship Id="rId14" Type="http://schemas.openxmlformats.org/officeDocument/2006/relationships/oleObject" Target="../embeddings/oleObject122.bin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5.bin"/><Relationship Id="rId13" Type="http://schemas.openxmlformats.org/officeDocument/2006/relationships/image" Target="../media/image123.wmf"/><Relationship Id="rId3" Type="http://schemas.openxmlformats.org/officeDocument/2006/relationships/notesSlide" Target="../notesSlides/notesSlide47.xml"/><Relationship Id="rId7" Type="http://schemas.openxmlformats.org/officeDocument/2006/relationships/image" Target="../media/image120.wmf"/><Relationship Id="rId12" Type="http://schemas.openxmlformats.org/officeDocument/2006/relationships/oleObject" Target="../embeddings/oleObject1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124.bin"/><Relationship Id="rId11" Type="http://schemas.openxmlformats.org/officeDocument/2006/relationships/image" Target="../media/image122.wmf"/><Relationship Id="rId5" Type="http://schemas.openxmlformats.org/officeDocument/2006/relationships/image" Target="../media/image119.wmf"/><Relationship Id="rId10" Type="http://schemas.openxmlformats.org/officeDocument/2006/relationships/oleObject" Target="../embeddings/oleObject126.bin"/><Relationship Id="rId4" Type="http://schemas.openxmlformats.org/officeDocument/2006/relationships/oleObject" Target="../embeddings/oleObject123.bin"/><Relationship Id="rId9" Type="http://schemas.openxmlformats.org/officeDocument/2006/relationships/image" Target="../media/image121.wmf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0.bin"/><Relationship Id="rId13" Type="http://schemas.openxmlformats.org/officeDocument/2006/relationships/image" Target="../media/image128.wmf"/><Relationship Id="rId3" Type="http://schemas.openxmlformats.org/officeDocument/2006/relationships/notesSlide" Target="../notesSlides/notesSlide48.xml"/><Relationship Id="rId7" Type="http://schemas.openxmlformats.org/officeDocument/2006/relationships/image" Target="../media/image125.wmf"/><Relationship Id="rId12" Type="http://schemas.openxmlformats.org/officeDocument/2006/relationships/oleObject" Target="../embeddings/oleObject1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129.bin"/><Relationship Id="rId11" Type="http://schemas.openxmlformats.org/officeDocument/2006/relationships/image" Target="../media/image127.wmf"/><Relationship Id="rId5" Type="http://schemas.openxmlformats.org/officeDocument/2006/relationships/image" Target="../media/image124.wmf"/><Relationship Id="rId15" Type="http://schemas.openxmlformats.org/officeDocument/2006/relationships/image" Target="../media/image129.wmf"/><Relationship Id="rId10" Type="http://schemas.openxmlformats.org/officeDocument/2006/relationships/oleObject" Target="../embeddings/oleObject131.bin"/><Relationship Id="rId4" Type="http://schemas.openxmlformats.org/officeDocument/2006/relationships/oleObject" Target="../embeddings/oleObject128.bin"/><Relationship Id="rId9" Type="http://schemas.openxmlformats.org/officeDocument/2006/relationships/image" Target="../media/image126.wmf"/><Relationship Id="rId14" Type="http://schemas.openxmlformats.org/officeDocument/2006/relationships/oleObject" Target="../embeddings/oleObject133.bin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6.bin"/><Relationship Id="rId13" Type="http://schemas.openxmlformats.org/officeDocument/2006/relationships/image" Target="../media/image134.wmf"/><Relationship Id="rId18" Type="http://schemas.openxmlformats.org/officeDocument/2006/relationships/oleObject" Target="../embeddings/oleObject141.bin"/><Relationship Id="rId3" Type="http://schemas.openxmlformats.org/officeDocument/2006/relationships/notesSlide" Target="../notesSlides/notesSlide51.xml"/><Relationship Id="rId7" Type="http://schemas.openxmlformats.org/officeDocument/2006/relationships/image" Target="../media/image131.wmf"/><Relationship Id="rId12" Type="http://schemas.openxmlformats.org/officeDocument/2006/relationships/oleObject" Target="../embeddings/oleObject138.bin"/><Relationship Id="rId17" Type="http://schemas.openxmlformats.org/officeDocument/2006/relationships/image" Target="../media/image13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0.bin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135.bin"/><Relationship Id="rId11" Type="http://schemas.openxmlformats.org/officeDocument/2006/relationships/image" Target="../media/image133.wmf"/><Relationship Id="rId5" Type="http://schemas.openxmlformats.org/officeDocument/2006/relationships/image" Target="../media/image130.wmf"/><Relationship Id="rId15" Type="http://schemas.openxmlformats.org/officeDocument/2006/relationships/image" Target="../media/image135.wmf"/><Relationship Id="rId10" Type="http://schemas.openxmlformats.org/officeDocument/2006/relationships/oleObject" Target="../embeddings/oleObject137.bin"/><Relationship Id="rId19" Type="http://schemas.openxmlformats.org/officeDocument/2006/relationships/image" Target="../media/image137.wmf"/><Relationship Id="rId4" Type="http://schemas.openxmlformats.org/officeDocument/2006/relationships/oleObject" Target="../embeddings/oleObject134.bin"/><Relationship Id="rId9" Type="http://schemas.openxmlformats.org/officeDocument/2006/relationships/image" Target="../media/image132.wmf"/><Relationship Id="rId14" Type="http://schemas.openxmlformats.org/officeDocument/2006/relationships/oleObject" Target="../embeddings/oleObject139.bin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4.bin"/><Relationship Id="rId13" Type="http://schemas.openxmlformats.org/officeDocument/2006/relationships/image" Target="../media/image142.wmf"/><Relationship Id="rId18" Type="http://schemas.openxmlformats.org/officeDocument/2006/relationships/oleObject" Target="../embeddings/oleObject149.bin"/><Relationship Id="rId3" Type="http://schemas.openxmlformats.org/officeDocument/2006/relationships/notesSlide" Target="../notesSlides/notesSlide52.xml"/><Relationship Id="rId21" Type="http://schemas.openxmlformats.org/officeDocument/2006/relationships/image" Target="../media/image146.wmf"/><Relationship Id="rId7" Type="http://schemas.openxmlformats.org/officeDocument/2006/relationships/image" Target="../media/image139.wmf"/><Relationship Id="rId12" Type="http://schemas.openxmlformats.org/officeDocument/2006/relationships/oleObject" Target="../embeddings/oleObject146.bin"/><Relationship Id="rId17" Type="http://schemas.openxmlformats.org/officeDocument/2006/relationships/image" Target="../media/image144.wmf"/><Relationship Id="rId25" Type="http://schemas.openxmlformats.org/officeDocument/2006/relationships/image" Target="../media/image14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8.bin"/><Relationship Id="rId20" Type="http://schemas.openxmlformats.org/officeDocument/2006/relationships/oleObject" Target="../embeddings/oleObject150.bin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143.bin"/><Relationship Id="rId11" Type="http://schemas.openxmlformats.org/officeDocument/2006/relationships/image" Target="../media/image141.wmf"/><Relationship Id="rId24" Type="http://schemas.openxmlformats.org/officeDocument/2006/relationships/oleObject" Target="../embeddings/oleObject152.bin"/><Relationship Id="rId5" Type="http://schemas.openxmlformats.org/officeDocument/2006/relationships/image" Target="../media/image138.wmf"/><Relationship Id="rId15" Type="http://schemas.openxmlformats.org/officeDocument/2006/relationships/image" Target="../media/image143.wmf"/><Relationship Id="rId23" Type="http://schemas.openxmlformats.org/officeDocument/2006/relationships/image" Target="../media/image147.wmf"/><Relationship Id="rId10" Type="http://schemas.openxmlformats.org/officeDocument/2006/relationships/oleObject" Target="../embeddings/oleObject145.bin"/><Relationship Id="rId19" Type="http://schemas.openxmlformats.org/officeDocument/2006/relationships/image" Target="../media/image145.wmf"/><Relationship Id="rId4" Type="http://schemas.openxmlformats.org/officeDocument/2006/relationships/oleObject" Target="../embeddings/oleObject142.bin"/><Relationship Id="rId9" Type="http://schemas.openxmlformats.org/officeDocument/2006/relationships/image" Target="../media/image140.wmf"/><Relationship Id="rId14" Type="http://schemas.openxmlformats.org/officeDocument/2006/relationships/oleObject" Target="../embeddings/oleObject147.bin"/><Relationship Id="rId22" Type="http://schemas.openxmlformats.org/officeDocument/2006/relationships/oleObject" Target="../embeddings/oleObject151.bin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5.bin"/><Relationship Id="rId3" Type="http://schemas.openxmlformats.org/officeDocument/2006/relationships/notesSlide" Target="../notesSlides/notesSlide53.xml"/><Relationship Id="rId7" Type="http://schemas.openxmlformats.org/officeDocument/2006/relationships/image" Target="../media/image1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154.bin"/><Relationship Id="rId11" Type="http://schemas.openxmlformats.org/officeDocument/2006/relationships/image" Target="../media/image152.wmf"/><Relationship Id="rId5" Type="http://schemas.openxmlformats.org/officeDocument/2006/relationships/image" Target="../media/image149.wmf"/><Relationship Id="rId10" Type="http://schemas.openxmlformats.org/officeDocument/2006/relationships/oleObject" Target="../embeddings/oleObject156.bin"/><Relationship Id="rId4" Type="http://schemas.openxmlformats.org/officeDocument/2006/relationships/oleObject" Target="../embeddings/oleObject153.bin"/><Relationship Id="rId9" Type="http://schemas.openxmlformats.org/officeDocument/2006/relationships/image" Target="../media/image151.wmf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9.bin"/><Relationship Id="rId3" Type="http://schemas.openxmlformats.org/officeDocument/2006/relationships/notesSlide" Target="../notesSlides/notesSlide54.xml"/><Relationship Id="rId7" Type="http://schemas.openxmlformats.org/officeDocument/2006/relationships/image" Target="../media/image15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158.bin"/><Relationship Id="rId11" Type="http://schemas.openxmlformats.org/officeDocument/2006/relationships/image" Target="../media/image156.wmf"/><Relationship Id="rId5" Type="http://schemas.openxmlformats.org/officeDocument/2006/relationships/image" Target="../media/image153.wmf"/><Relationship Id="rId10" Type="http://schemas.openxmlformats.org/officeDocument/2006/relationships/oleObject" Target="../embeddings/oleObject160.bin"/><Relationship Id="rId4" Type="http://schemas.openxmlformats.org/officeDocument/2006/relationships/oleObject" Target="../embeddings/oleObject157.bin"/><Relationship Id="rId9" Type="http://schemas.openxmlformats.org/officeDocument/2006/relationships/image" Target="../media/image155.wmf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3.bin"/><Relationship Id="rId13" Type="http://schemas.openxmlformats.org/officeDocument/2006/relationships/image" Target="../media/image161.wmf"/><Relationship Id="rId3" Type="http://schemas.openxmlformats.org/officeDocument/2006/relationships/notesSlide" Target="../notesSlides/notesSlide55.xml"/><Relationship Id="rId7" Type="http://schemas.openxmlformats.org/officeDocument/2006/relationships/image" Target="../media/image158.wmf"/><Relationship Id="rId12" Type="http://schemas.openxmlformats.org/officeDocument/2006/relationships/oleObject" Target="../embeddings/oleObject1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162.bin"/><Relationship Id="rId11" Type="http://schemas.openxmlformats.org/officeDocument/2006/relationships/image" Target="../media/image160.wmf"/><Relationship Id="rId5" Type="http://schemas.openxmlformats.org/officeDocument/2006/relationships/image" Target="../media/image157.wmf"/><Relationship Id="rId10" Type="http://schemas.openxmlformats.org/officeDocument/2006/relationships/oleObject" Target="../embeddings/oleObject164.bin"/><Relationship Id="rId4" Type="http://schemas.openxmlformats.org/officeDocument/2006/relationships/oleObject" Target="../embeddings/oleObject161.bin"/><Relationship Id="rId9" Type="http://schemas.openxmlformats.org/officeDocument/2006/relationships/image" Target="../media/image159.wmf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8.bin"/><Relationship Id="rId13" Type="http://schemas.openxmlformats.org/officeDocument/2006/relationships/image" Target="../media/image166.wmf"/><Relationship Id="rId3" Type="http://schemas.openxmlformats.org/officeDocument/2006/relationships/notesSlide" Target="../notesSlides/notesSlide56.xml"/><Relationship Id="rId7" Type="http://schemas.openxmlformats.org/officeDocument/2006/relationships/image" Target="../media/image163.wmf"/><Relationship Id="rId12" Type="http://schemas.openxmlformats.org/officeDocument/2006/relationships/oleObject" Target="../embeddings/oleObject1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6" Type="http://schemas.openxmlformats.org/officeDocument/2006/relationships/oleObject" Target="../embeddings/oleObject167.bin"/><Relationship Id="rId11" Type="http://schemas.openxmlformats.org/officeDocument/2006/relationships/image" Target="../media/image165.wmf"/><Relationship Id="rId5" Type="http://schemas.openxmlformats.org/officeDocument/2006/relationships/image" Target="../media/image162.wmf"/><Relationship Id="rId10" Type="http://schemas.openxmlformats.org/officeDocument/2006/relationships/oleObject" Target="../embeddings/oleObject169.bin"/><Relationship Id="rId4" Type="http://schemas.openxmlformats.org/officeDocument/2006/relationships/oleObject" Target="../embeddings/oleObject166.bin"/><Relationship Id="rId9" Type="http://schemas.openxmlformats.org/officeDocument/2006/relationships/image" Target="../media/image164.wmf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3.bin"/><Relationship Id="rId13" Type="http://schemas.openxmlformats.org/officeDocument/2006/relationships/image" Target="../media/image171.wmf"/><Relationship Id="rId18" Type="http://schemas.openxmlformats.org/officeDocument/2006/relationships/oleObject" Target="../embeddings/oleObject178.bin"/><Relationship Id="rId3" Type="http://schemas.openxmlformats.org/officeDocument/2006/relationships/notesSlide" Target="../notesSlides/notesSlide57.xml"/><Relationship Id="rId7" Type="http://schemas.openxmlformats.org/officeDocument/2006/relationships/image" Target="../media/image168.wmf"/><Relationship Id="rId12" Type="http://schemas.openxmlformats.org/officeDocument/2006/relationships/oleObject" Target="../embeddings/oleObject175.bin"/><Relationship Id="rId17" Type="http://schemas.openxmlformats.org/officeDocument/2006/relationships/image" Target="../media/image17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77.bin"/><Relationship Id="rId1" Type="http://schemas.openxmlformats.org/officeDocument/2006/relationships/vmlDrawing" Target="../drawings/vmlDrawing33.vml"/><Relationship Id="rId6" Type="http://schemas.openxmlformats.org/officeDocument/2006/relationships/oleObject" Target="../embeddings/oleObject172.bin"/><Relationship Id="rId11" Type="http://schemas.openxmlformats.org/officeDocument/2006/relationships/image" Target="../media/image170.wmf"/><Relationship Id="rId5" Type="http://schemas.openxmlformats.org/officeDocument/2006/relationships/image" Target="../media/image167.wmf"/><Relationship Id="rId15" Type="http://schemas.openxmlformats.org/officeDocument/2006/relationships/image" Target="../media/image172.wmf"/><Relationship Id="rId10" Type="http://schemas.openxmlformats.org/officeDocument/2006/relationships/oleObject" Target="../embeddings/oleObject174.bin"/><Relationship Id="rId19" Type="http://schemas.openxmlformats.org/officeDocument/2006/relationships/image" Target="../media/image174.wmf"/><Relationship Id="rId4" Type="http://schemas.openxmlformats.org/officeDocument/2006/relationships/oleObject" Target="../embeddings/oleObject171.bin"/><Relationship Id="rId9" Type="http://schemas.openxmlformats.org/officeDocument/2006/relationships/image" Target="../media/image169.wmf"/><Relationship Id="rId14" Type="http://schemas.openxmlformats.org/officeDocument/2006/relationships/oleObject" Target="../embeddings/oleObject176.bin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3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17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5.wmf"/><Relationship Id="rId25" Type="http://schemas.openxmlformats.org/officeDocument/2006/relationships/image" Target="../media/image19.wmf"/><Relationship Id="rId33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29" Type="http://schemas.openxmlformats.org/officeDocument/2006/relationships/image" Target="../media/image21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2.wmf"/><Relationship Id="rId24" Type="http://schemas.openxmlformats.org/officeDocument/2006/relationships/oleObject" Target="../embeddings/oleObject15.bin"/><Relationship Id="rId32" Type="http://schemas.openxmlformats.org/officeDocument/2006/relationships/oleObject" Target="../embeddings/oleObject19.bin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23" Type="http://schemas.openxmlformats.org/officeDocument/2006/relationships/image" Target="../media/image18.wmf"/><Relationship Id="rId28" Type="http://schemas.openxmlformats.org/officeDocument/2006/relationships/oleObject" Target="../embeddings/oleObject17.bin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6.wmf"/><Relationship Id="rId31" Type="http://schemas.openxmlformats.org/officeDocument/2006/relationships/image" Target="../media/image22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20.wmf"/><Relationship Id="rId30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8.wmf"/><Relationship Id="rId18" Type="http://schemas.openxmlformats.org/officeDocument/2006/relationships/oleObject" Target="../embeddings/oleObject27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32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23" Type="http://schemas.openxmlformats.org/officeDocument/2006/relationships/image" Target="../media/image33.wmf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31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5.bin"/><Relationship Id="rId22" Type="http://schemas.openxmlformats.org/officeDocument/2006/relationships/oleObject" Target="../embeddings/oleObject29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25146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Rational Numbers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8236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1920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Prime Factorization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606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710032" y="685800"/>
            <a:ext cx="3709850" cy="2209800"/>
          </a:xfrm>
          <a:prstGeom prst="rect">
            <a:avLst/>
          </a:prstGeom>
          <a:ln w="22225" cap="rnd">
            <a:solidFill>
              <a:schemeClr val="tx1"/>
            </a:solidFill>
          </a:ln>
          <a:effectLst/>
        </p:spPr>
        <p:txBody>
          <a:bodyPr anchor="ctr"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Prime Number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43200" y="3429000"/>
            <a:ext cx="3657600" cy="2209800"/>
          </a:xfrm>
          <a:prstGeom prst="rect">
            <a:avLst/>
          </a:prstGeom>
          <a:ln w="22225" cap="rnd">
            <a:noFill/>
          </a:ln>
          <a:effectLst/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 natural number, 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greater than 1, 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which has unique natural number factors 1 and itself.</a:t>
            </a:r>
          </a:p>
          <a:p>
            <a:pPr algn="ctr">
              <a:lnSpc>
                <a:spcPct val="150000"/>
              </a:lnSpc>
              <a:spcBef>
                <a:spcPts val="600"/>
              </a:spcBef>
              <a:defRPr/>
            </a:pP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Ex:  2, 3, 5, 7, 11, 13</a:t>
            </a:r>
            <a:endParaRPr lang="en-US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43200" y="3429000"/>
            <a:ext cx="3657600" cy="2209800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9525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743200" y="685800"/>
            <a:ext cx="3733800" cy="2209800"/>
          </a:xfrm>
          <a:prstGeom prst="rect">
            <a:avLst/>
          </a:prstGeom>
          <a:ln w="22225" cap="rnd">
            <a:solidFill>
              <a:schemeClr val="tx1"/>
            </a:solidFill>
          </a:ln>
          <a:effectLst/>
        </p:spPr>
        <p:txBody>
          <a:bodyPr anchor="ctr"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Composite Number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43200" y="3429000"/>
            <a:ext cx="3657600" cy="2209800"/>
          </a:xfrm>
          <a:prstGeom prst="rect">
            <a:avLst/>
          </a:prstGeom>
          <a:ln w="22225" cap="rnd">
            <a:noFill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 natural number, 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greater than 1, 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which is not prime.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defRPr/>
            </a:pP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Ex:  4, 6, 8, 9, 10</a:t>
            </a:r>
            <a:endParaRPr lang="en-US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43200" y="3429000"/>
            <a:ext cx="3657600" cy="2209800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7142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56356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Prime Factorization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00200" y="1828800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447357"/>
              </p:ext>
            </p:extLst>
          </p:nvPr>
        </p:nvGraphicFramePr>
        <p:xfrm>
          <a:off x="2057400" y="1144480"/>
          <a:ext cx="5316288" cy="6466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02" name="Equation" r:id="rId4" imgW="2781000" imgH="342720" progId="Equation.DSMT4">
                  <p:embed/>
                </p:oleObj>
              </mc:Choice>
              <mc:Fallback>
                <p:oleObj name="Equation" r:id="rId4" imgW="27810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144480"/>
                        <a:ext cx="5316288" cy="6466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162108"/>
              </p:ext>
            </p:extLst>
          </p:nvPr>
        </p:nvGraphicFramePr>
        <p:xfrm>
          <a:off x="2133600" y="2013466"/>
          <a:ext cx="5029201" cy="6930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03" name="Equation" r:id="rId6" imgW="2463480" imgH="342720" progId="Equation.DSMT4">
                  <p:embed/>
                </p:oleObj>
              </mc:Choice>
              <mc:Fallback>
                <p:oleObj name="Equation" r:id="rId6" imgW="246348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013466"/>
                        <a:ext cx="5029201" cy="6930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84508"/>
              </p:ext>
            </p:extLst>
          </p:nvPr>
        </p:nvGraphicFramePr>
        <p:xfrm>
          <a:off x="2209800" y="2971800"/>
          <a:ext cx="5029199" cy="649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04" name="Equation" r:id="rId8" imgW="2628720" imgH="342720" progId="Equation.DSMT4">
                  <p:embed/>
                </p:oleObj>
              </mc:Choice>
              <mc:Fallback>
                <p:oleObj name="Equation" r:id="rId8" imgW="262872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971800"/>
                        <a:ext cx="5029199" cy="6493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169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819400" y="685800"/>
            <a:ext cx="3581400" cy="2209800"/>
          </a:xfrm>
          <a:prstGeom prst="rect">
            <a:avLst/>
          </a:prstGeom>
          <a:ln w="22225" cap="rnd">
            <a:solidFill>
              <a:schemeClr val="tx1"/>
            </a:solidFill>
          </a:ln>
          <a:effectLst/>
        </p:spPr>
        <p:txBody>
          <a:bodyPr anchor="ctr"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Prime Factorization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43200" y="3429000"/>
            <a:ext cx="3657600" cy="2209800"/>
          </a:xfrm>
          <a:prstGeom prst="rect">
            <a:avLst/>
          </a:prstGeom>
          <a:ln w="22225" cap="rnd">
            <a:solidFill>
              <a:schemeClr val="tx1"/>
            </a:solidFill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 write a natural number as the product of prime factors.</a:t>
            </a:r>
          </a:p>
          <a:p>
            <a:pPr>
              <a:spcBef>
                <a:spcPct val="0"/>
              </a:spcBef>
              <a:defRPr/>
            </a:pPr>
            <a:endParaRPr lang="en-US" sz="2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Ex:  12 = 2 x 2 x 3</a:t>
            </a:r>
            <a:endParaRPr lang="en-US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781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56356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Factor Rules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619" y="1066800"/>
            <a:ext cx="6704762" cy="15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481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idx="4294967295"/>
          </p:nvPr>
        </p:nvSpPr>
        <p:spPr>
          <a:xfrm>
            <a:off x="914400" y="2133600"/>
            <a:ext cx="7315200" cy="79216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Decide if 2, 3, and/or 5 is a factor of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914400" y="2819400"/>
            <a:ext cx="7315200" cy="2590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22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42</a:t>
            </a:r>
          </a:p>
          <a:p>
            <a:pPr>
              <a:lnSpc>
                <a:spcPct val="22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310</a:t>
            </a:r>
          </a:p>
          <a:p>
            <a:pPr>
              <a:lnSpc>
                <a:spcPct val="22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987</a:t>
            </a:r>
          </a:p>
          <a:p>
            <a:pPr>
              <a:lnSpc>
                <a:spcPct val="22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4950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304800"/>
            <a:ext cx="6704762" cy="15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236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14400" y="274638"/>
            <a:ext cx="7315200" cy="56356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Building a factor tree for 20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14400" y="4629150"/>
            <a:ext cx="73152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prime factorization of 20 is 2 x 2 x 5.</a:t>
            </a:r>
            <a:endParaRPr lang="en-US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004482" y="2351870"/>
            <a:ext cx="467515" cy="44850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2129666" y="1066800"/>
            <a:ext cx="1108573" cy="438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20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>
            <a:endCxn id="19" idx="0"/>
          </p:cNvCxnSpPr>
          <p:nvPr/>
        </p:nvCxnSpPr>
        <p:spPr>
          <a:xfrm flipH="1">
            <a:off x="2242261" y="1630362"/>
            <a:ext cx="445102" cy="7266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673194" y="1651835"/>
            <a:ext cx="458903" cy="85978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2865712" y="2357049"/>
            <a:ext cx="554286" cy="438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965118" y="2357049"/>
            <a:ext cx="554286" cy="438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Straight Connector 19"/>
          <p:cNvCxnSpPr>
            <a:endCxn id="26" idx="0"/>
          </p:cNvCxnSpPr>
          <p:nvPr/>
        </p:nvCxnSpPr>
        <p:spPr>
          <a:xfrm>
            <a:off x="3132097" y="2810779"/>
            <a:ext cx="444146" cy="8298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25" idx="0"/>
          </p:cNvCxnSpPr>
          <p:nvPr/>
        </p:nvCxnSpPr>
        <p:spPr>
          <a:xfrm flipH="1">
            <a:off x="2746971" y="2800377"/>
            <a:ext cx="376081" cy="81202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itle 1"/>
          <p:cNvSpPr txBox="1">
            <a:spLocks/>
          </p:cNvSpPr>
          <p:nvPr/>
        </p:nvSpPr>
        <p:spPr>
          <a:xfrm>
            <a:off x="3328504" y="3603456"/>
            <a:ext cx="554286" cy="438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2463596" y="3592698"/>
            <a:ext cx="554286" cy="438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2513213" y="3612404"/>
            <a:ext cx="467515" cy="44850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342485" y="3640666"/>
            <a:ext cx="467515" cy="44850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1107744"/>
            <a:ext cx="243411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4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16" grpId="0"/>
      <p:bldP spid="18" grpId="0"/>
      <p:bldP spid="19" grpId="0"/>
      <p:bldP spid="22" grpId="0"/>
      <p:bldP spid="23" grpId="0"/>
      <p:bldP spid="25" grpId="0" animBg="1"/>
      <p:bldP spid="2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5847673"/>
              </p:ext>
            </p:extLst>
          </p:nvPr>
        </p:nvGraphicFramePr>
        <p:xfrm>
          <a:off x="2555875" y="3013938"/>
          <a:ext cx="1939925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036" name="Equation" r:id="rId4" imgW="558720" imgH="152280" progId="Equation.DSMT4">
                  <p:embed/>
                </p:oleObj>
              </mc:Choice>
              <mc:Fallback>
                <p:oleObj name="Equation" r:id="rId4" imgW="558720" imgH="152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3013938"/>
                        <a:ext cx="1939925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6377520"/>
              </p:ext>
            </p:extLst>
          </p:nvPr>
        </p:nvGraphicFramePr>
        <p:xfrm>
          <a:off x="4381500" y="3003180"/>
          <a:ext cx="22479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037" name="Equation" r:id="rId6" imgW="647640" imgH="152280" progId="Equation.DSMT4">
                  <p:embed/>
                </p:oleObj>
              </mc:Choice>
              <mc:Fallback>
                <p:oleObj name="Equation" r:id="rId6" imgW="6476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0" y="3003180"/>
                        <a:ext cx="2247900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71990" y="533400"/>
            <a:ext cx="6247619" cy="16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1826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8542434"/>
              </p:ext>
            </p:extLst>
          </p:nvPr>
        </p:nvGraphicFramePr>
        <p:xfrm>
          <a:off x="1371600" y="1143000"/>
          <a:ext cx="6330950" cy="150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139" name="Document" r:id="rId5" imgW="6338278" imgH="1554878" progId="Word.Document.12">
                  <p:embed/>
                </p:oleObj>
              </mc:Choice>
              <mc:Fallback>
                <p:oleObj name="Document" r:id="rId5" imgW="6338278" imgH="155487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71600" y="1143000"/>
                        <a:ext cx="6330950" cy="1504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29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94289" y="152400"/>
            <a:ext cx="7335312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The Rational Numbers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ScreenHunter_41 Aug. 10 15.3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9200" y="2895600"/>
            <a:ext cx="6878054" cy="381000"/>
          </a:xfrm>
          <a:prstGeom prst="rect">
            <a:avLst/>
          </a:prstGeom>
        </p:spPr>
      </p:pic>
      <p:pic>
        <p:nvPicPr>
          <p:cNvPr id="2734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295" y="3886200"/>
            <a:ext cx="7090801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341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289" y="3886200"/>
            <a:ext cx="7262812" cy="769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2209800" y="3886200"/>
            <a:ext cx="0" cy="38452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819400" y="3886200"/>
            <a:ext cx="0" cy="38452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200400" y="3886200"/>
            <a:ext cx="0" cy="38452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57800" y="3962400"/>
            <a:ext cx="0" cy="38452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276600" y="3962400"/>
            <a:ext cx="0" cy="38452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800600" y="3962400"/>
            <a:ext cx="0" cy="38452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876800" y="3962400"/>
            <a:ext cx="0" cy="38452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858000" y="3962400"/>
            <a:ext cx="0" cy="38452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676400" y="3962400"/>
            <a:ext cx="0" cy="38452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67400" y="3962400"/>
            <a:ext cx="0" cy="38452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239000" y="3962400"/>
            <a:ext cx="0" cy="38452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733800" y="3962400"/>
            <a:ext cx="0" cy="38452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791200" y="3962400"/>
            <a:ext cx="0" cy="38452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828800" y="3962400"/>
            <a:ext cx="0" cy="38452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191000" y="3962400"/>
            <a:ext cx="0" cy="38452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267200" y="3962400"/>
            <a:ext cx="0" cy="38452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343400" y="3962400"/>
            <a:ext cx="0" cy="38452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47659" y="838200"/>
            <a:ext cx="6428571" cy="168571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3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73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3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3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83613"/>
              </p:ext>
            </p:extLst>
          </p:nvPr>
        </p:nvGraphicFramePr>
        <p:xfrm>
          <a:off x="-231775" y="914400"/>
          <a:ext cx="9040813" cy="210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84" name="Document" r:id="rId5" imgW="5648199" imgH="1311962" progId="Word.Document.12">
                  <p:embed/>
                </p:oleObj>
              </mc:Choice>
              <mc:Fallback>
                <p:oleObj name="Document" r:id="rId5" imgW="5648199" imgH="1311962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31775" y="914400"/>
                        <a:ext cx="9040813" cy="210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562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4322" y="5200650"/>
            <a:ext cx="91440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prime factorization of 24 is 2 x 2 x 2 x 3.</a:t>
            </a:r>
            <a:endParaRPr lang="en-US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503938" y="1833579"/>
            <a:ext cx="534662" cy="523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3962400" y="1066800"/>
            <a:ext cx="1267792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24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3005322" y="1767355"/>
            <a:ext cx="3624078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2              12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 idx="4294967295"/>
          </p:nvPr>
        </p:nvSpPr>
        <p:spPr>
          <a:xfrm>
            <a:off x="914400" y="228600"/>
            <a:ext cx="7315200" cy="506464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Find the prime factorization of 24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4072122" y="2831298"/>
            <a:ext cx="3624078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2           6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5230192" y="2248458"/>
            <a:ext cx="1296956" cy="799542"/>
            <a:chOff x="6316910" y="3429000"/>
            <a:chExt cx="1296956" cy="799542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6858000" y="3429000"/>
              <a:ext cx="755866" cy="79954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6316910" y="3429000"/>
              <a:ext cx="453230" cy="63400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Oval 40"/>
          <p:cNvSpPr/>
          <p:nvPr/>
        </p:nvSpPr>
        <p:spPr>
          <a:xfrm>
            <a:off x="4858447" y="2882466"/>
            <a:ext cx="534662" cy="523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5969566" y="3347475"/>
            <a:ext cx="1419788" cy="609600"/>
            <a:chOff x="6194078" y="3429000"/>
            <a:chExt cx="1419788" cy="609600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6858000" y="3429000"/>
              <a:ext cx="755866" cy="609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6194078" y="3429000"/>
              <a:ext cx="576062" cy="609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itle 1"/>
          <p:cNvSpPr txBox="1">
            <a:spLocks/>
          </p:cNvSpPr>
          <p:nvPr/>
        </p:nvSpPr>
        <p:spPr>
          <a:xfrm>
            <a:off x="4876479" y="3902483"/>
            <a:ext cx="3624078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2           3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678455" y="3942575"/>
            <a:ext cx="534662" cy="523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7122023" y="3942575"/>
            <a:ext cx="534662" cy="523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4038600" y="1528779"/>
            <a:ext cx="1354509" cy="520357"/>
            <a:chOff x="6239597" y="3429000"/>
            <a:chExt cx="1354509" cy="520357"/>
          </a:xfrm>
        </p:grpSpPr>
        <p:cxnSp>
          <p:nvCxnSpPr>
            <p:cNvPr id="49" name="Straight Connector 48"/>
            <p:cNvCxnSpPr/>
            <p:nvPr/>
          </p:nvCxnSpPr>
          <p:spPr>
            <a:xfrm>
              <a:off x="6858000" y="3429000"/>
              <a:ext cx="736106" cy="52035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6239597" y="3429000"/>
              <a:ext cx="530544" cy="4550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86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16" grpId="0"/>
      <p:bldP spid="19" grpId="0"/>
      <p:bldP spid="32" grpId="0"/>
      <p:bldP spid="41" grpId="0" animBg="1"/>
      <p:bldP spid="45" grpId="0"/>
      <p:bldP spid="46" grpId="0" animBg="1"/>
      <p:bldP spid="4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4322" y="5200650"/>
            <a:ext cx="9013478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prime factorization of 315  is 3 x 3 x </a:t>
            </a:r>
            <a:r>
              <a:rPr lang="en-US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x 7.</a:t>
            </a:r>
            <a:endParaRPr lang="en-US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503938" y="1833579"/>
            <a:ext cx="534662" cy="523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3962400" y="1066800"/>
            <a:ext cx="1267792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315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3005322" y="1767355"/>
            <a:ext cx="3624078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5              63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 idx="4294967295"/>
          </p:nvPr>
        </p:nvSpPr>
        <p:spPr>
          <a:xfrm>
            <a:off x="914400" y="228600"/>
            <a:ext cx="7315200" cy="506464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Find the prime factorization of 315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4072122" y="2831298"/>
            <a:ext cx="3624078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3         21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5230192" y="2248458"/>
            <a:ext cx="1170608" cy="634008"/>
            <a:chOff x="6316910" y="3429000"/>
            <a:chExt cx="1170608" cy="634008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6858000" y="3429000"/>
              <a:ext cx="629518" cy="63400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6316910" y="3429000"/>
              <a:ext cx="453230" cy="63400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Oval 40"/>
          <p:cNvSpPr/>
          <p:nvPr/>
        </p:nvSpPr>
        <p:spPr>
          <a:xfrm>
            <a:off x="4858447" y="2882466"/>
            <a:ext cx="534662" cy="523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5969566" y="3347475"/>
            <a:ext cx="1419788" cy="609600"/>
            <a:chOff x="6194078" y="3429000"/>
            <a:chExt cx="1419788" cy="609600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6858000" y="3429000"/>
              <a:ext cx="755866" cy="609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6194078" y="3429000"/>
              <a:ext cx="576062" cy="609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itle 1"/>
          <p:cNvSpPr txBox="1">
            <a:spLocks/>
          </p:cNvSpPr>
          <p:nvPr/>
        </p:nvSpPr>
        <p:spPr>
          <a:xfrm>
            <a:off x="4876479" y="3902483"/>
            <a:ext cx="3624078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7           3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678455" y="3942575"/>
            <a:ext cx="534662" cy="523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7122023" y="3942575"/>
            <a:ext cx="534662" cy="523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4038600" y="1528779"/>
            <a:ext cx="1354509" cy="520357"/>
            <a:chOff x="6239597" y="3429000"/>
            <a:chExt cx="1354509" cy="520357"/>
          </a:xfrm>
        </p:grpSpPr>
        <p:cxnSp>
          <p:nvCxnSpPr>
            <p:cNvPr id="49" name="Straight Connector 48"/>
            <p:cNvCxnSpPr/>
            <p:nvPr/>
          </p:nvCxnSpPr>
          <p:spPr>
            <a:xfrm>
              <a:off x="6858000" y="3429000"/>
              <a:ext cx="736106" cy="52035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6239597" y="3429000"/>
              <a:ext cx="530544" cy="4550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423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16" grpId="0"/>
      <p:bldP spid="19" grpId="0"/>
      <p:bldP spid="32" grpId="0"/>
      <p:bldP spid="41" grpId="0" animBg="1"/>
      <p:bldP spid="45" grpId="0"/>
      <p:bldP spid="46" grpId="0" animBg="1"/>
      <p:bldP spid="4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4322" y="2895600"/>
            <a:ext cx="9013478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prime factorization of 119  is 7 x 17.</a:t>
            </a:r>
            <a:endParaRPr lang="en-US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503938" y="1905000"/>
            <a:ext cx="534662" cy="523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3962400" y="1066800"/>
            <a:ext cx="1267792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119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3005322" y="1905000"/>
            <a:ext cx="3624078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Arial" pitchFamily="34" charset="0"/>
                <a:cs typeface="Arial" pitchFamily="34" charset="0"/>
              </a:rPr>
              <a:t>7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  17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 idx="4294967295"/>
          </p:nvPr>
        </p:nvSpPr>
        <p:spPr>
          <a:xfrm>
            <a:off x="838200" y="228600"/>
            <a:ext cx="7391400" cy="506464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Find the prime factorization of 119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4038600" y="1528779"/>
            <a:ext cx="1354509" cy="520357"/>
            <a:chOff x="6239597" y="3429000"/>
            <a:chExt cx="1354509" cy="520357"/>
          </a:xfrm>
        </p:grpSpPr>
        <p:cxnSp>
          <p:nvCxnSpPr>
            <p:cNvPr id="49" name="Straight Connector 48"/>
            <p:cNvCxnSpPr/>
            <p:nvPr/>
          </p:nvCxnSpPr>
          <p:spPr>
            <a:xfrm>
              <a:off x="6858000" y="3429000"/>
              <a:ext cx="736106" cy="52035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6239597" y="3429000"/>
              <a:ext cx="530544" cy="4550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Oval 20"/>
          <p:cNvSpPr/>
          <p:nvPr/>
        </p:nvSpPr>
        <p:spPr>
          <a:xfrm>
            <a:off x="5358990" y="1828800"/>
            <a:ext cx="671046" cy="685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06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16" grpId="0"/>
      <p:bldP spid="19" grpId="0"/>
      <p:bldP spid="2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4322" y="5200650"/>
            <a:ext cx="9013478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prime factorization of 495 is 3 x 3 x </a:t>
            </a:r>
            <a:r>
              <a:rPr lang="en-US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x 11.</a:t>
            </a:r>
            <a:endParaRPr lang="en-US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503938" y="1833579"/>
            <a:ext cx="534662" cy="523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3962400" y="1066800"/>
            <a:ext cx="1267792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495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3005322" y="1767355"/>
            <a:ext cx="3624078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5              99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 idx="4294967295"/>
          </p:nvPr>
        </p:nvSpPr>
        <p:spPr>
          <a:xfrm>
            <a:off x="914400" y="228600"/>
            <a:ext cx="7239000" cy="506464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Find the prime factorization of 495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4072122" y="2831298"/>
            <a:ext cx="3624078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9        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5230192" y="2248458"/>
            <a:ext cx="1170608" cy="634008"/>
            <a:chOff x="6316910" y="3429000"/>
            <a:chExt cx="1170608" cy="634008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6858000" y="3429000"/>
              <a:ext cx="629518" cy="63400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6316910" y="3429000"/>
              <a:ext cx="453230" cy="63400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Oval 40"/>
          <p:cNvSpPr/>
          <p:nvPr/>
        </p:nvSpPr>
        <p:spPr>
          <a:xfrm>
            <a:off x="6213117" y="2846739"/>
            <a:ext cx="534662" cy="523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4555609" y="3276600"/>
            <a:ext cx="1419788" cy="609600"/>
            <a:chOff x="6194078" y="3429000"/>
            <a:chExt cx="1419788" cy="609600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6858000" y="3429000"/>
              <a:ext cx="755866" cy="609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6194078" y="3429000"/>
              <a:ext cx="576062" cy="609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itle 1"/>
          <p:cNvSpPr txBox="1">
            <a:spLocks/>
          </p:cNvSpPr>
          <p:nvPr/>
        </p:nvSpPr>
        <p:spPr>
          <a:xfrm>
            <a:off x="3462522" y="3831608"/>
            <a:ext cx="3624078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3           3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4264498" y="3871700"/>
            <a:ext cx="534662" cy="523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5708066" y="3871700"/>
            <a:ext cx="534662" cy="523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4038600" y="1528779"/>
            <a:ext cx="1354509" cy="520357"/>
            <a:chOff x="6239597" y="3429000"/>
            <a:chExt cx="1354509" cy="520357"/>
          </a:xfrm>
        </p:grpSpPr>
        <p:cxnSp>
          <p:nvCxnSpPr>
            <p:cNvPr id="49" name="Straight Connector 48"/>
            <p:cNvCxnSpPr/>
            <p:nvPr/>
          </p:nvCxnSpPr>
          <p:spPr>
            <a:xfrm>
              <a:off x="6858000" y="3429000"/>
              <a:ext cx="736106" cy="52035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6239597" y="3429000"/>
              <a:ext cx="530544" cy="4550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810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16" grpId="0"/>
      <p:bldP spid="19" grpId="0"/>
      <p:bldP spid="32" grpId="0"/>
      <p:bldP spid="41" grpId="0" animBg="1"/>
      <p:bldP spid="45" grpId="0"/>
      <p:bldP spid="46" grpId="0" animBg="1"/>
      <p:bldP spid="4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14400" y="5640706"/>
            <a:ext cx="73152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prime factorization of 945 is 3 x 3 x 3 x 5 x 7.</a:t>
            </a:r>
            <a:endParaRPr lang="en-US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503938" y="1664574"/>
            <a:ext cx="534662" cy="523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3962400" y="897795"/>
            <a:ext cx="1267792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945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3005322" y="1598350"/>
            <a:ext cx="3624078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5             189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 idx="4294967295"/>
          </p:nvPr>
        </p:nvSpPr>
        <p:spPr>
          <a:xfrm>
            <a:off x="914400" y="228600"/>
            <a:ext cx="7239000" cy="506464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Find the prime factorization of 945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4072122" y="2662293"/>
            <a:ext cx="3624078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63        3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5230192" y="2079453"/>
            <a:ext cx="1170608" cy="634008"/>
            <a:chOff x="6316910" y="3429000"/>
            <a:chExt cx="1170608" cy="634008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6858000" y="3429000"/>
              <a:ext cx="629518" cy="63400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6316910" y="3429000"/>
              <a:ext cx="453230" cy="63400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Oval 40"/>
          <p:cNvSpPr/>
          <p:nvPr/>
        </p:nvSpPr>
        <p:spPr>
          <a:xfrm>
            <a:off x="6285541" y="2677734"/>
            <a:ext cx="534662" cy="523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4555609" y="3107595"/>
            <a:ext cx="1419788" cy="609600"/>
            <a:chOff x="6194078" y="3429000"/>
            <a:chExt cx="1419788" cy="609600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6858000" y="3429000"/>
              <a:ext cx="755866" cy="609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6194078" y="3429000"/>
              <a:ext cx="576062" cy="609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itle 1"/>
          <p:cNvSpPr txBox="1">
            <a:spLocks/>
          </p:cNvSpPr>
          <p:nvPr/>
        </p:nvSpPr>
        <p:spPr>
          <a:xfrm>
            <a:off x="3657600" y="3662603"/>
            <a:ext cx="34290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3          21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4264498" y="3702695"/>
            <a:ext cx="536102" cy="523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4038600" y="1359774"/>
            <a:ext cx="1354509" cy="520357"/>
            <a:chOff x="6239597" y="3429000"/>
            <a:chExt cx="1354509" cy="520357"/>
          </a:xfrm>
        </p:grpSpPr>
        <p:cxnSp>
          <p:nvCxnSpPr>
            <p:cNvPr id="49" name="Straight Connector 48"/>
            <p:cNvCxnSpPr/>
            <p:nvPr/>
          </p:nvCxnSpPr>
          <p:spPr>
            <a:xfrm>
              <a:off x="6858000" y="3429000"/>
              <a:ext cx="736106" cy="52035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6239597" y="3429000"/>
              <a:ext cx="530544" cy="4550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5407314" y="4258146"/>
            <a:ext cx="1419788" cy="609600"/>
            <a:chOff x="6194078" y="3429000"/>
            <a:chExt cx="1419788" cy="609600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6858000" y="3429000"/>
              <a:ext cx="755866" cy="609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6194078" y="3429000"/>
              <a:ext cx="576062" cy="609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itle 1"/>
          <p:cNvSpPr txBox="1">
            <a:spLocks/>
          </p:cNvSpPr>
          <p:nvPr/>
        </p:nvSpPr>
        <p:spPr>
          <a:xfrm>
            <a:off x="4303872" y="4763995"/>
            <a:ext cx="3624078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7           3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5093645" y="4766766"/>
            <a:ext cx="536102" cy="523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6550498" y="4810530"/>
            <a:ext cx="536102" cy="5234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780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16" grpId="0"/>
      <p:bldP spid="19" grpId="0"/>
      <p:bldP spid="32" grpId="0"/>
      <p:bldP spid="41" grpId="0" animBg="1"/>
      <p:bldP spid="45" grpId="0"/>
      <p:bldP spid="46" grpId="0" animBg="1"/>
      <p:bldP spid="26" grpId="0"/>
      <p:bldP spid="27" grpId="0" animBg="1"/>
      <p:bldP spid="2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1920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Prime Factorization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03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59080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Reducing Fractions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162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Scott Storla 2015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381" y="457200"/>
            <a:ext cx="6095238" cy="17047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6539" y="2668680"/>
            <a:ext cx="6076190" cy="15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1036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14400" y="228600"/>
            <a:ext cx="73152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Reducing Fractions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28800" y="990600"/>
            <a:ext cx="54864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A fraction is reduced when the numerator and denominator have no common factors other than 1.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4032844"/>
              </p:ext>
            </p:extLst>
          </p:nvPr>
        </p:nvGraphicFramePr>
        <p:xfrm>
          <a:off x="2561856" y="2296758"/>
          <a:ext cx="4349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253" name="Equation" r:id="rId4" imgW="164880" imgH="317160" progId="Equation.DSMT4">
                  <p:embed/>
                </p:oleObj>
              </mc:Choice>
              <mc:Fallback>
                <p:oleObj name="Equation" r:id="rId4" imgW="164880" imgH="3171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1856" y="2296758"/>
                        <a:ext cx="4349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594843"/>
              </p:ext>
            </p:extLst>
          </p:nvPr>
        </p:nvGraphicFramePr>
        <p:xfrm>
          <a:off x="2989602" y="2307516"/>
          <a:ext cx="9715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254" name="Equation" r:id="rId6" imgW="368280" imgH="317160" progId="Equation.DSMT4">
                  <p:embed/>
                </p:oleObj>
              </mc:Choice>
              <mc:Fallback>
                <p:oleObj name="Equation" r:id="rId6" imgW="3682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9602" y="2307516"/>
                        <a:ext cx="9715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54863"/>
              </p:ext>
            </p:extLst>
          </p:nvPr>
        </p:nvGraphicFramePr>
        <p:xfrm>
          <a:off x="5058331" y="2296758"/>
          <a:ext cx="9048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255" name="Equation" r:id="rId8" imgW="342720" imgH="317160" progId="Equation.DSMT4">
                  <p:embed/>
                </p:oleObj>
              </mc:Choice>
              <mc:Fallback>
                <p:oleObj name="Equation" r:id="rId8" imgW="3427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8331" y="2296758"/>
                        <a:ext cx="9048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398068"/>
              </p:ext>
            </p:extLst>
          </p:nvPr>
        </p:nvGraphicFramePr>
        <p:xfrm>
          <a:off x="5983288" y="2286000"/>
          <a:ext cx="5699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256" name="Equation" r:id="rId10" imgW="215640" imgH="317160" progId="Equation.DSMT4">
                  <p:embed/>
                </p:oleObj>
              </mc:Choice>
              <mc:Fallback>
                <p:oleObj name="Equation" r:id="rId10" imgW="2156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3288" y="2286000"/>
                        <a:ext cx="56991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0207647"/>
              </p:ext>
            </p:extLst>
          </p:nvPr>
        </p:nvGraphicFramePr>
        <p:xfrm>
          <a:off x="3972734" y="2286000"/>
          <a:ext cx="10048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257" name="Equation" r:id="rId12" imgW="380880" imgH="317160" progId="Equation.DSMT4">
                  <p:embed/>
                </p:oleObj>
              </mc:Choice>
              <mc:Fallback>
                <p:oleObj name="Equation" r:id="rId12" imgW="3808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2734" y="2286000"/>
                        <a:ext cx="100488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239906"/>
              </p:ext>
            </p:extLst>
          </p:nvPr>
        </p:nvGraphicFramePr>
        <p:xfrm>
          <a:off x="2985448" y="2299648"/>
          <a:ext cx="9715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258" name="Equation" r:id="rId14" imgW="368280" imgH="317160" progId="Equation.DSMT4">
                  <p:embed/>
                </p:oleObj>
              </mc:Choice>
              <mc:Fallback>
                <p:oleObj name="Equation" r:id="rId14" imgW="3682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5448" y="2299648"/>
                        <a:ext cx="9715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295400"/>
            <a:ext cx="7315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Proper Fractions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Improper Fractions</a:t>
            </a:r>
          </a:p>
          <a:p>
            <a:pPr algn="ctr"/>
            <a:r>
              <a:rPr lang="en-US" sz="2800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nd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Mixed Numbers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91440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Reducing Fractions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28800" y="990600"/>
            <a:ext cx="54864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A fraction is reduced when the numerator and denominator have no common factors other than 1.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3898152"/>
              </p:ext>
            </p:extLst>
          </p:nvPr>
        </p:nvGraphicFramePr>
        <p:xfrm>
          <a:off x="2667000" y="2346788"/>
          <a:ext cx="4349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373" name="Equation" r:id="rId4" imgW="164880" imgH="317160" progId="Equation.DSMT4">
                  <p:embed/>
                </p:oleObj>
              </mc:Choice>
              <mc:Fallback>
                <p:oleObj name="Equation" r:id="rId4" imgW="1648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346788"/>
                        <a:ext cx="4349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811875"/>
              </p:ext>
            </p:extLst>
          </p:nvPr>
        </p:nvGraphicFramePr>
        <p:xfrm>
          <a:off x="3094746" y="2357546"/>
          <a:ext cx="9715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374" name="Equation" r:id="rId6" imgW="368280" imgH="317160" progId="Equation.DSMT4">
                  <p:embed/>
                </p:oleObj>
              </mc:Choice>
              <mc:Fallback>
                <p:oleObj name="Equation" r:id="rId6" imgW="3682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4746" y="2357546"/>
                        <a:ext cx="9715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6230731"/>
              </p:ext>
            </p:extLst>
          </p:nvPr>
        </p:nvGraphicFramePr>
        <p:xfrm>
          <a:off x="6029994" y="2426825"/>
          <a:ext cx="5699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375" name="Equation" r:id="rId8" imgW="215640" imgH="317160" progId="Equation.DSMT4">
                  <p:embed/>
                </p:oleObj>
              </mc:Choice>
              <mc:Fallback>
                <p:oleObj name="Equation" r:id="rId8" imgW="2156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9994" y="2426825"/>
                        <a:ext cx="56991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788776"/>
              </p:ext>
            </p:extLst>
          </p:nvPr>
        </p:nvGraphicFramePr>
        <p:xfrm>
          <a:off x="3341575" y="4041945"/>
          <a:ext cx="434845" cy="834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376" name="Equation" r:id="rId10" imgW="164880" imgH="317160" progId="Equation.DSMT4">
                  <p:embed/>
                </p:oleObj>
              </mc:Choice>
              <mc:Fallback>
                <p:oleObj name="Equation" r:id="rId10" imgW="1648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1575" y="4041945"/>
                        <a:ext cx="434845" cy="8348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215177"/>
              </p:ext>
            </p:extLst>
          </p:nvPr>
        </p:nvGraphicFramePr>
        <p:xfrm>
          <a:off x="3795471" y="4038771"/>
          <a:ext cx="1368200" cy="8348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377" name="Equation" r:id="rId12" imgW="520560" imgH="317160" progId="Equation.DSMT4">
                  <p:embed/>
                </p:oleObj>
              </mc:Choice>
              <mc:Fallback>
                <p:oleObj name="Equation" r:id="rId12" imgW="5205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5471" y="4038771"/>
                        <a:ext cx="1368200" cy="8348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>
            <a:off x="4321611" y="4126019"/>
            <a:ext cx="149058" cy="2306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129101" y="4584113"/>
            <a:ext cx="149058" cy="2306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569741"/>
              </p:ext>
            </p:extLst>
          </p:nvPr>
        </p:nvGraphicFramePr>
        <p:xfrm>
          <a:off x="4309820" y="3632371"/>
          <a:ext cx="234239" cy="3675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378" name="Equation" r:id="rId14" imgW="88560" imgH="139680" progId="Equation.DSMT4">
                  <p:embed/>
                </p:oleObj>
              </mc:Choice>
              <mc:Fallback>
                <p:oleObj name="Equation" r:id="rId14" imgW="8856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9820" y="3632371"/>
                        <a:ext cx="234239" cy="3675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>
            <a:off x="4735359" y="4148216"/>
            <a:ext cx="149058" cy="2306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920033" y="4574877"/>
            <a:ext cx="149058" cy="2306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5673304"/>
              </p:ext>
            </p:extLst>
          </p:nvPr>
        </p:nvGraphicFramePr>
        <p:xfrm>
          <a:off x="5071820" y="4041945"/>
          <a:ext cx="566980" cy="834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379" name="Equation" r:id="rId16" imgW="215640" imgH="317160" progId="Equation.DSMT4">
                  <p:embed/>
                </p:oleObj>
              </mc:Choice>
              <mc:Fallback>
                <p:oleObj name="Equation" r:id="rId16" imgW="2156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1820" y="4041945"/>
                        <a:ext cx="566980" cy="8348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5703354"/>
              </p:ext>
            </p:extLst>
          </p:nvPr>
        </p:nvGraphicFramePr>
        <p:xfrm>
          <a:off x="4038600" y="2389588"/>
          <a:ext cx="10048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380" name="Equation" r:id="rId18" imgW="380880" imgH="317160" progId="Equation.DSMT4">
                  <p:embed/>
                </p:oleObj>
              </mc:Choice>
              <mc:Fallback>
                <p:oleObj name="Equation" r:id="rId18" imgW="3808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389588"/>
                        <a:ext cx="100488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4819156"/>
              </p:ext>
            </p:extLst>
          </p:nvPr>
        </p:nvGraphicFramePr>
        <p:xfrm>
          <a:off x="5103488" y="2403675"/>
          <a:ext cx="9048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381" name="Equation" r:id="rId20" imgW="342720" imgH="317160" progId="Equation.DSMT4">
                  <p:embed/>
                </p:oleObj>
              </mc:Choice>
              <mc:Fallback>
                <p:oleObj name="Equation" r:id="rId20" imgW="3427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3488" y="2403675"/>
                        <a:ext cx="9048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569741"/>
              </p:ext>
            </p:extLst>
          </p:nvPr>
        </p:nvGraphicFramePr>
        <p:xfrm>
          <a:off x="4819223" y="3657600"/>
          <a:ext cx="234239" cy="3675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382" name="Equation" r:id="rId22" imgW="88560" imgH="139680" progId="Equation.DSMT4">
                  <p:embed/>
                </p:oleObj>
              </mc:Choice>
              <mc:Fallback>
                <p:oleObj name="Equation" r:id="rId22" imgW="8856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9223" y="3657600"/>
                        <a:ext cx="234239" cy="3675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952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idx="4294967295"/>
          </p:nvPr>
        </p:nvSpPr>
        <p:spPr>
          <a:xfrm>
            <a:off x="859357" y="2321090"/>
            <a:ext cx="7391400" cy="533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No “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Gozinta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” method allowed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7800" y="314543"/>
            <a:ext cx="6419048" cy="1742857"/>
          </a:xfrm>
          <a:prstGeom prst="rect">
            <a:avLst/>
          </a:prstGeom>
        </p:spPr>
      </p:pic>
      <p:graphicFrame>
        <p:nvGraphicFramePr>
          <p:cNvPr id="8" name="Object 7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837384249"/>
              </p:ext>
            </p:extLst>
          </p:nvPr>
        </p:nvGraphicFramePr>
        <p:xfrm>
          <a:off x="4206044" y="3804497"/>
          <a:ext cx="700088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74" name="Equation" r:id="rId5" imgW="291960" imgH="355320" progId="Equation.DSMT4">
                  <p:embed/>
                </p:oleObj>
              </mc:Choice>
              <mc:Fallback>
                <p:oleObj name="Equation" r:id="rId5" imgW="291960" imgH="35532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044" y="3804497"/>
                        <a:ext cx="700088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83393257"/>
              </p:ext>
            </p:extLst>
          </p:nvPr>
        </p:nvGraphicFramePr>
        <p:xfrm>
          <a:off x="4555058" y="3439372"/>
          <a:ext cx="457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75" name="Equation" r:id="rId7" imgW="190440" imgH="152280" progId="Equation.DSMT4">
                  <p:embed/>
                </p:oleObj>
              </mc:Choice>
              <mc:Fallback>
                <p:oleObj name="Equation" r:id="rId7" imgW="190440" imgH="1522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5058" y="3439372"/>
                        <a:ext cx="457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4250258" y="3804497"/>
            <a:ext cx="524111" cy="38100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10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050100745"/>
              </p:ext>
            </p:extLst>
          </p:nvPr>
        </p:nvGraphicFramePr>
        <p:xfrm>
          <a:off x="4436232" y="4476010"/>
          <a:ext cx="609600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76" name="Equation" r:id="rId9" imgW="253800" imgH="164880" progId="Equation.DSMT4">
                  <p:embed/>
                </p:oleObj>
              </mc:Choice>
              <mc:Fallback>
                <p:oleObj name="Equation" r:id="rId9" imgW="253800" imgH="1648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6232" y="4476010"/>
                        <a:ext cx="609600" cy="395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4293002" y="4234401"/>
            <a:ext cx="524111" cy="38100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467011" y="3423497"/>
            <a:ext cx="524111" cy="38100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058837547"/>
              </p:ext>
            </p:extLst>
          </p:nvPr>
        </p:nvGraphicFramePr>
        <p:xfrm>
          <a:off x="3874546" y="3265468"/>
          <a:ext cx="386773" cy="3319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77" name="Equation" r:id="rId11" imgW="177480" imgH="152280" progId="Equation.DSMT4">
                  <p:embed/>
                </p:oleObj>
              </mc:Choice>
              <mc:Fallback>
                <p:oleObj name="Equation" r:id="rId11" imgW="177480" imgH="1522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4546" y="3265468"/>
                        <a:ext cx="386773" cy="3319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>
            <a:off x="4467010" y="4515886"/>
            <a:ext cx="524111" cy="38100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1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856972809"/>
              </p:ext>
            </p:extLst>
          </p:nvPr>
        </p:nvGraphicFramePr>
        <p:xfrm>
          <a:off x="3464682" y="4406160"/>
          <a:ext cx="457200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78" name="Equation" r:id="rId13" imgW="190440" imgH="164880" progId="Equation.DSMT4">
                  <p:embed/>
                </p:oleObj>
              </mc:Choice>
              <mc:Fallback>
                <p:oleObj name="Equation" r:id="rId13" imgW="190440" imgH="1648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4682" y="4406160"/>
                        <a:ext cx="457200" cy="395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36902622"/>
              </p:ext>
            </p:extLst>
          </p:nvPr>
        </p:nvGraphicFramePr>
        <p:xfrm>
          <a:off x="5405718" y="3722384"/>
          <a:ext cx="609600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79" name="Equation" r:id="rId15" imgW="253800" imgH="355320" progId="Equation.DSMT4">
                  <p:embed/>
                </p:oleObj>
              </mc:Choice>
              <mc:Fallback>
                <p:oleObj name="Equation" r:id="rId15" imgW="253800" imgH="35532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5718" y="3722384"/>
                        <a:ext cx="609600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>
            <a:off x="3402769" y="4390522"/>
            <a:ext cx="524111" cy="38100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768891" y="3232997"/>
            <a:ext cx="524111" cy="38100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867462972"/>
              </p:ext>
            </p:extLst>
          </p:nvPr>
        </p:nvGraphicFramePr>
        <p:xfrm>
          <a:off x="5223632" y="3066310"/>
          <a:ext cx="2492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80" name="Equation" r:id="rId17" imgW="114120" imgH="152280" progId="Equation.DSMT4">
                  <p:embed/>
                </p:oleObj>
              </mc:Choice>
              <mc:Fallback>
                <p:oleObj name="Equation" r:id="rId17" imgW="114120" imgH="1522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3632" y="3066310"/>
                        <a:ext cx="249237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200357535"/>
              </p:ext>
            </p:extLst>
          </p:nvPr>
        </p:nvGraphicFramePr>
        <p:xfrm>
          <a:off x="4188582" y="4939560"/>
          <a:ext cx="274637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81" name="Equation" r:id="rId19" imgW="114120" imgH="164880" progId="Equation.DSMT4">
                  <p:embed/>
                </p:oleObj>
              </mc:Choice>
              <mc:Fallback>
                <p:oleObj name="Equation" r:id="rId19" imgW="114120" imgH="1648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8582" y="4939560"/>
                        <a:ext cx="274637" cy="395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3003832" y="2854490"/>
            <a:ext cx="3559651" cy="285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27255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idx="4294967295"/>
          </p:nvPr>
        </p:nvSpPr>
        <p:spPr>
          <a:xfrm>
            <a:off x="914400" y="304800"/>
            <a:ext cx="7315200" cy="533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No “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Gozinta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” (Goes into) method allowed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51253" y="914400"/>
            <a:ext cx="266007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013165333"/>
              </p:ext>
            </p:extLst>
          </p:nvPr>
        </p:nvGraphicFramePr>
        <p:xfrm>
          <a:off x="3613150" y="3687763"/>
          <a:ext cx="1614488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00" name="Equation" r:id="rId5" imgW="672840" imgH="393480" progId="Equation.DSMT4">
                  <p:embed/>
                </p:oleObj>
              </mc:Choice>
              <mc:Fallback>
                <p:oleObj name="Equation" r:id="rId5" imgW="67284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3150" y="3687763"/>
                        <a:ext cx="1614488" cy="944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>
            <a:off x="3787683" y="3905250"/>
            <a:ext cx="1538878" cy="26670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427205475"/>
              </p:ext>
            </p:extLst>
          </p:nvPr>
        </p:nvGraphicFramePr>
        <p:xfrm>
          <a:off x="5559425" y="3516313"/>
          <a:ext cx="70167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01" name="Equation" r:id="rId7" imgW="291960" imgH="152280" progId="Equation.DSMT4">
                  <p:embed/>
                </p:oleObj>
              </mc:Choice>
              <mc:Fallback>
                <p:oleObj name="Equation" r:id="rId7" imgW="291960" imgH="1522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425" y="3516313"/>
                        <a:ext cx="701675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/>
          <p:cNvCxnSpPr/>
          <p:nvPr/>
        </p:nvCxnSpPr>
        <p:spPr>
          <a:xfrm>
            <a:off x="3657600" y="4234887"/>
            <a:ext cx="1538878" cy="26670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022773885"/>
              </p:ext>
            </p:extLst>
          </p:nvPr>
        </p:nvGraphicFramePr>
        <p:xfrm>
          <a:off x="3505200" y="5029200"/>
          <a:ext cx="70167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02" name="Equation" r:id="rId9" imgW="291960" imgH="152280" progId="Equation.DSMT4">
                  <p:embed/>
                </p:oleObj>
              </mc:Choice>
              <mc:Fallback>
                <p:oleObj name="Equation" r:id="rId9" imgW="291960" imgH="1522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5029200"/>
                        <a:ext cx="701675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63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914400" y="304800"/>
            <a:ext cx="731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Simplify using prime factorization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2519895"/>
              </p:ext>
            </p:extLst>
          </p:nvPr>
        </p:nvGraphicFramePr>
        <p:xfrm>
          <a:off x="3200400" y="990600"/>
          <a:ext cx="2308225" cy="375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09" name="Equation" r:id="rId4" imgW="876240" imgH="1422360" progId="Equation.DSMT4">
                  <p:embed/>
                </p:oleObj>
              </mc:Choice>
              <mc:Fallback>
                <p:oleObj name="Equation" r:id="rId4" imgW="876240" imgH="1422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990600"/>
                        <a:ext cx="2308225" cy="3754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5396012"/>
              </p:ext>
            </p:extLst>
          </p:nvPr>
        </p:nvGraphicFramePr>
        <p:xfrm>
          <a:off x="3162798" y="5094288"/>
          <a:ext cx="4683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10" name="Equation" r:id="rId6" imgW="177480" imgH="317160" progId="Equation.DSMT4">
                  <p:embed/>
                </p:oleObj>
              </mc:Choice>
              <mc:Fallback>
                <p:oleObj name="Equation" r:id="rId6" imgW="1774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798" y="5094288"/>
                        <a:ext cx="46831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2837186"/>
              </p:ext>
            </p:extLst>
          </p:nvPr>
        </p:nvGraphicFramePr>
        <p:xfrm>
          <a:off x="3583485" y="5105400"/>
          <a:ext cx="17764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11" name="Equation" r:id="rId8" imgW="672840" imgH="317160" progId="Equation.DSMT4">
                  <p:embed/>
                </p:oleObj>
              </mc:Choice>
              <mc:Fallback>
                <p:oleObj name="Equation" r:id="rId8" imgW="6728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3485" y="5105400"/>
                        <a:ext cx="177641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2502072"/>
              </p:ext>
            </p:extLst>
          </p:nvPr>
        </p:nvGraphicFramePr>
        <p:xfrm>
          <a:off x="5412285" y="5086728"/>
          <a:ext cx="5699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912" name="Equation" r:id="rId10" imgW="215640" imgH="317160" progId="Equation.DSMT4">
                  <p:embed/>
                </p:oleObj>
              </mc:Choice>
              <mc:Fallback>
                <p:oleObj name="Equation" r:id="rId10" imgW="2156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2285" y="5086728"/>
                        <a:ext cx="56991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4109322" y="5233324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925251" y="5625976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476441" y="5218858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092360" y="5611510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6050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202969"/>
              </p:ext>
            </p:extLst>
          </p:nvPr>
        </p:nvGraphicFramePr>
        <p:xfrm>
          <a:off x="3162798" y="1070479"/>
          <a:ext cx="4683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315" name="Equation" r:id="rId4" imgW="177480" imgH="317160" progId="Equation.DSMT4">
                  <p:embed/>
                </p:oleObj>
              </mc:Choice>
              <mc:Fallback>
                <p:oleObj name="Equation" r:id="rId4" imgW="1774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798" y="1070479"/>
                        <a:ext cx="46831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6758847"/>
              </p:ext>
            </p:extLst>
          </p:nvPr>
        </p:nvGraphicFramePr>
        <p:xfrm>
          <a:off x="3583485" y="1081591"/>
          <a:ext cx="17764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316" name="Equation" r:id="rId6" imgW="672840" imgH="317160" progId="Equation.DSMT4">
                  <p:embed/>
                </p:oleObj>
              </mc:Choice>
              <mc:Fallback>
                <p:oleObj name="Equation" r:id="rId6" imgW="6728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3485" y="1081591"/>
                        <a:ext cx="177641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628523"/>
              </p:ext>
            </p:extLst>
          </p:nvPr>
        </p:nvGraphicFramePr>
        <p:xfrm>
          <a:off x="5412285" y="1062919"/>
          <a:ext cx="5699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317" name="Equation" r:id="rId8" imgW="215640" imgH="317160" progId="Equation.DSMT4">
                  <p:embed/>
                </p:oleObj>
              </mc:Choice>
              <mc:Fallback>
                <p:oleObj name="Equation" r:id="rId8" imgW="2156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2285" y="1062919"/>
                        <a:ext cx="56991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4109322" y="1209515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925251" y="1602167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0" y="3048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Simplify using prime factorization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4476441" y="1195049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092360" y="1587701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125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283"/>
              </p:ext>
            </p:extLst>
          </p:nvPr>
        </p:nvGraphicFramePr>
        <p:xfrm>
          <a:off x="3162300" y="1069975"/>
          <a:ext cx="4683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788" name="Equation" r:id="rId4" imgW="177480" imgH="317160" progId="Equation.DSMT4">
                  <p:embed/>
                </p:oleObj>
              </mc:Choice>
              <mc:Fallback>
                <p:oleObj name="Equation" r:id="rId4" imgW="1774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1069975"/>
                        <a:ext cx="46831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2215472"/>
              </p:ext>
            </p:extLst>
          </p:nvPr>
        </p:nvGraphicFramePr>
        <p:xfrm>
          <a:off x="3598863" y="1081088"/>
          <a:ext cx="17430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789" name="Equation" r:id="rId6" imgW="660240" imgH="317160" progId="Equation.DSMT4">
                  <p:embed/>
                </p:oleObj>
              </mc:Choice>
              <mc:Fallback>
                <p:oleObj name="Equation" r:id="rId6" imgW="6602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863" y="1081088"/>
                        <a:ext cx="17430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444260"/>
              </p:ext>
            </p:extLst>
          </p:nvPr>
        </p:nvGraphicFramePr>
        <p:xfrm>
          <a:off x="5267325" y="1079500"/>
          <a:ext cx="7032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790" name="Equation" r:id="rId8" imgW="266400" imgH="317160" progId="Equation.DSMT4">
                  <p:embed/>
                </p:oleObj>
              </mc:Choice>
              <mc:Fallback>
                <p:oleObj name="Equation" r:id="rId8" imgW="2664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7325" y="1079500"/>
                        <a:ext cx="70326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4308916" y="1143000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124314" y="1600200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0" y="3048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Simplify using prime factorization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4698558" y="1189897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62793" y="1600200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933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6549921"/>
              </p:ext>
            </p:extLst>
          </p:nvPr>
        </p:nvGraphicFramePr>
        <p:xfrm>
          <a:off x="2819400" y="1069975"/>
          <a:ext cx="8032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42" name="Equation" r:id="rId4" imgW="304560" imgH="317160" progId="Equation.DSMT4">
                  <p:embed/>
                </p:oleObj>
              </mc:Choice>
              <mc:Fallback>
                <p:oleObj name="Equation" r:id="rId4" imgW="3045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069975"/>
                        <a:ext cx="8032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535209"/>
              </p:ext>
            </p:extLst>
          </p:nvPr>
        </p:nvGraphicFramePr>
        <p:xfrm>
          <a:off x="3563938" y="1081088"/>
          <a:ext cx="23796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43" name="Equation" r:id="rId6" imgW="901440" imgH="317160" progId="Equation.DSMT4">
                  <p:embed/>
                </p:oleObj>
              </mc:Choice>
              <mc:Fallback>
                <p:oleObj name="Equation" r:id="rId6" imgW="9014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1081088"/>
                        <a:ext cx="237966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766825"/>
              </p:ext>
            </p:extLst>
          </p:nvPr>
        </p:nvGraphicFramePr>
        <p:xfrm>
          <a:off x="5857875" y="1111250"/>
          <a:ext cx="7715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44" name="Equation" r:id="rId8" imgW="291960" imgH="317160" progId="Equation.DSMT4">
                  <p:embed/>
                </p:oleObj>
              </mc:Choice>
              <mc:Fallback>
                <p:oleObj name="Equation" r:id="rId8" imgW="2919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75" y="1111250"/>
                        <a:ext cx="77152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5285096" y="1183682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95800" y="1602167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0" y="3048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Reduce using prime factorization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5699875" y="1195049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285704" y="1628645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526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0975057"/>
              </p:ext>
            </p:extLst>
          </p:nvPr>
        </p:nvGraphicFramePr>
        <p:xfrm>
          <a:off x="2955925" y="10668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363" name="Equation" r:id="rId4" imgW="241200" imgH="317160" progId="Equation.DSMT4">
                  <p:embed/>
                </p:oleObj>
              </mc:Choice>
              <mc:Fallback>
                <p:oleObj name="Equation" r:id="rId4" imgW="2412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5925" y="1066800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5607501"/>
              </p:ext>
            </p:extLst>
          </p:nvPr>
        </p:nvGraphicFramePr>
        <p:xfrm>
          <a:off x="3732213" y="1081088"/>
          <a:ext cx="18780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364" name="Equation" r:id="rId6" imgW="711000" imgH="317160" progId="Equation.DSMT4">
                  <p:embed/>
                </p:oleObj>
              </mc:Choice>
              <mc:Fallback>
                <p:oleObj name="Equation" r:id="rId6" imgW="7110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2213" y="1081088"/>
                        <a:ext cx="187801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61137"/>
              </p:ext>
            </p:extLst>
          </p:nvPr>
        </p:nvGraphicFramePr>
        <p:xfrm>
          <a:off x="5791200" y="1111250"/>
          <a:ext cx="7048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365" name="Equation" r:id="rId8" imgW="266400" imgH="317160" progId="Equation.DSMT4">
                  <p:embed/>
                </p:oleObj>
              </mc:Choice>
              <mc:Fallback>
                <p:oleObj name="Equation" r:id="rId8" imgW="2664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111250"/>
                        <a:ext cx="7048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4114800" y="1209721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023475" y="1614997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0" y="3048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Reduce using prime factorization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4876800" y="1172461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793037" y="1614997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488237" y="1189623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459300" y="1614997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8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2280684"/>
              </p:ext>
            </p:extLst>
          </p:nvPr>
        </p:nvGraphicFramePr>
        <p:xfrm>
          <a:off x="2979737" y="1069975"/>
          <a:ext cx="6016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058" name="Equation" r:id="rId4" imgW="228600" imgH="317160" progId="Equation.DSMT4">
                  <p:embed/>
                </p:oleObj>
              </mc:Choice>
              <mc:Fallback>
                <p:oleObj name="Equation" r:id="rId4" imgW="2286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9737" y="1069975"/>
                        <a:ext cx="60166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6980830"/>
              </p:ext>
            </p:extLst>
          </p:nvPr>
        </p:nvGraphicFramePr>
        <p:xfrm>
          <a:off x="3581400" y="1081088"/>
          <a:ext cx="21796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059" name="Equation" r:id="rId6" imgW="825480" imgH="317160" progId="Equation.DSMT4">
                  <p:embed/>
                </p:oleObj>
              </mc:Choice>
              <mc:Fallback>
                <p:oleObj name="Equation" r:id="rId6" imgW="8254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081088"/>
                        <a:ext cx="217963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4740565"/>
              </p:ext>
            </p:extLst>
          </p:nvPr>
        </p:nvGraphicFramePr>
        <p:xfrm>
          <a:off x="5791200" y="1111250"/>
          <a:ext cx="7048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060" name="Equation" r:id="rId8" imgW="266400" imgH="317160" progId="Equation.DSMT4">
                  <p:embed/>
                </p:oleObj>
              </mc:Choice>
              <mc:Fallback>
                <p:oleObj name="Equation" r:id="rId8" imgW="2664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111250"/>
                        <a:ext cx="7048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5132696" y="1183682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80675" y="1602167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14400" y="304800"/>
            <a:ext cx="731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Reduce using prime factorization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5547475" y="1195049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285096" y="1614997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940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59080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Reducing Fractions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52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9144000" cy="63976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Proper Fraction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752600" y="914400"/>
            <a:ext cx="5562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In a proper fraction the numerator (top) is less than the denominator (bottom).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239414"/>
              </p:ext>
            </p:extLst>
          </p:nvPr>
        </p:nvGraphicFramePr>
        <p:xfrm>
          <a:off x="4313237" y="2895600"/>
          <a:ext cx="441325" cy="110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88" name="Equation" r:id="rId4" imgW="126720" imgH="317160" progId="Equation.DSMT4">
                  <p:embed/>
                </p:oleObj>
              </mc:Choice>
              <mc:Fallback>
                <p:oleObj name="Equation" r:id="rId4" imgW="126720" imgH="317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3237" y="2895600"/>
                        <a:ext cx="441325" cy="1103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1828800" y="1752600"/>
            <a:ext cx="5486400" cy="9058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The value of a proper fraction will always be between 0 (inclusive) and 1 (exclusive).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291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59080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Multiplying Fractions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3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3147565"/>
              </p:ext>
            </p:extLst>
          </p:nvPr>
        </p:nvGraphicFramePr>
        <p:xfrm>
          <a:off x="4077493" y="4038600"/>
          <a:ext cx="989013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251" name="Equation" r:id="rId4" imgW="431640" imgH="355320" progId="Equation.DSMT4">
                  <p:embed/>
                </p:oleObj>
              </mc:Choice>
              <mc:Fallback>
                <p:oleObj name="Equation" r:id="rId4" imgW="4316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7493" y="4038600"/>
                        <a:ext cx="989013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itle 1"/>
          <p:cNvSpPr>
            <a:spLocks noGrp="1"/>
          </p:cNvSpPr>
          <p:nvPr>
            <p:ph type="title" idx="4294967295"/>
          </p:nvPr>
        </p:nvSpPr>
        <p:spPr>
          <a:xfrm>
            <a:off x="914400" y="685800"/>
            <a:ext cx="7315200" cy="533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No “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Gozinta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” method allowed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51253" y="1295400"/>
            <a:ext cx="266007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7" name="Object 2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329726436"/>
              </p:ext>
            </p:extLst>
          </p:nvPr>
        </p:nvGraphicFramePr>
        <p:xfrm>
          <a:off x="5070509" y="3962400"/>
          <a:ext cx="231548" cy="31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252" name="Equation" r:id="rId7" imgW="114120" imgH="152280" progId="Equation.DSMT4">
                  <p:embed/>
                </p:oleObj>
              </mc:Choice>
              <mc:Fallback>
                <p:oleObj name="Equation" r:id="rId7" imgW="114120" imgH="1522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0509" y="3962400"/>
                        <a:ext cx="231548" cy="31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461566175"/>
              </p:ext>
            </p:extLst>
          </p:nvPr>
        </p:nvGraphicFramePr>
        <p:xfrm>
          <a:off x="4016375" y="3762376"/>
          <a:ext cx="263977" cy="379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253" name="Equation" r:id="rId9" imgW="114120" imgH="164880" progId="Equation.DSMT4">
                  <p:embed/>
                </p:oleObj>
              </mc:Choice>
              <mc:Fallback>
                <p:oleObj name="Equation" r:id="rId9" imgW="114120" imgH="1648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6375" y="3762376"/>
                        <a:ext cx="263977" cy="3799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>
            <a:off x="4057178" y="4142318"/>
            <a:ext cx="524111" cy="38100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30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340172135"/>
              </p:ext>
            </p:extLst>
          </p:nvPr>
        </p:nvGraphicFramePr>
        <p:xfrm>
          <a:off x="5023939" y="4586706"/>
          <a:ext cx="274638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254" name="Equation" r:id="rId11" imgW="114120" imgH="164880" progId="Equation.DSMT4">
                  <p:embed/>
                </p:oleObj>
              </mc:Choice>
              <mc:Fallback>
                <p:oleObj name="Equation" r:id="rId11" imgW="114120" imgH="1648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3939" y="4586706"/>
                        <a:ext cx="274638" cy="395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traight Connector 31"/>
          <p:cNvCxnSpPr/>
          <p:nvPr/>
        </p:nvCxnSpPr>
        <p:spPr>
          <a:xfrm>
            <a:off x="4637147" y="4541040"/>
            <a:ext cx="524111" cy="38100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962400" y="3771900"/>
            <a:ext cx="524111" cy="38100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Object 3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663577171"/>
              </p:ext>
            </p:extLst>
          </p:nvPr>
        </p:nvGraphicFramePr>
        <p:xfrm>
          <a:off x="4394200" y="3581400"/>
          <a:ext cx="21272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255" name="Equation" r:id="rId13" imgW="88560" imgH="152280" progId="Equation.DSMT4">
                  <p:embed/>
                </p:oleObj>
              </mc:Choice>
              <mc:Fallback>
                <p:oleObj name="Equation" r:id="rId13" imgW="88560" imgH="1522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3581400"/>
                        <a:ext cx="212725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" name="Straight Connector 34"/>
          <p:cNvCxnSpPr/>
          <p:nvPr/>
        </p:nvCxnSpPr>
        <p:spPr>
          <a:xfrm>
            <a:off x="4064894" y="4502126"/>
            <a:ext cx="524111" cy="38100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3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483735871"/>
              </p:ext>
            </p:extLst>
          </p:nvPr>
        </p:nvGraphicFramePr>
        <p:xfrm>
          <a:off x="4064894" y="4922040"/>
          <a:ext cx="254339" cy="3660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256" name="Equation" r:id="rId15" imgW="114120" imgH="164880" progId="Equation.DSMT4">
                  <p:embed/>
                </p:oleObj>
              </mc:Choice>
              <mc:Fallback>
                <p:oleObj name="Equation" r:id="rId15" imgW="114120" imgH="1648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894" y="4922040"/>
                        <a:ext cx="254339" cy="3660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896961470"/>
              </p:ext>
            </p:extLst>
          </p:nvPr>
        </p:nvGraphicFramePr>
        <p:xfrm>
          <a:off x="4431902" y="4922040"/>
          <a:ext cx="199404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257" name="Equation" r:id="rId17" imgW="88560" imgH="152280" progId="Equation.DSMT4">
                  <p:embed/>
                </p:oleObj>
              </mc:Choice>
              <mc:Fallback>
                <p:oleObj name="Equation" r:id="rId17" imgW="88560" imgH="1522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1902" y="4922040"/>
                        <a:ext cx="199404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Straight Connector 37"/>
          <p:cNvCxnSpPr/>
          <p:nvPr/>
        </p:nvCxnSpPr>
        <p:spPr>
          <a:xfrm>
            <a:off x="4662172" y="4082875"/>
            <a:ext cx="524111" cy="38100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962399" y="4922040"/>
            <a:ext cx="524111" cy="38100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560485"/>
              </p:ext>
            </p:extLst>
          </p:nvPr>
        </p:nvGraphicFramePr>
        <p:xfrm>
          <a:off x="5648594" y="4028888"/>
          <a:ext cx="525463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258" name="Equation" r:id="rId19" imgW="228600" imgH="355320" progId="Equation.DSMT4">
                  <p:embed/>
                </p:oleObj>
              </mc:Choice>
              <mc:Fallback>
                <p:oleObj name="Equation" r:id="rId19" imgW="228600" imgH="35532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8594" y="4028888"/>
                        <a:ext cx="525463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280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75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25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25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75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1840375" y="152400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    using prime factorization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43850" y="15240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Multiply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649037"/>
              </p:ext>
            </p:extLst>
          </p:nvPr>
        </p:nvGraphicFramePr>
        <p:xfrm>
          <a:off x="3278187" y="990600"/>
          <a:ext cx="1117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387" name="Equation" r:id="rId4" imgW="482400" imgH="355320" progId="Equation.DSMT4">
                  <p:embed/>
                </p:oleObj>
              </mc:Choice>
              <mc:Fallback>
                <p:oleObj name="Equation" r:id="rId4" imgW="4824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8187" y="990600"/>
                        <a:ext cx="1117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0527868"/>
              </p:ext>
            </p:extLst>
          </p:nvPr>
        </p:nvGraphicFramePr>
        <p:xfrm>
          <a:off x="4511675" y="1004888"/>
          <a:ext cx="882650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388" name="Equation" r:id="rId6" imgW="380880" imgH="342720" progId="Equation.DSMT4">
                  <p:embed/>
                </p:oleObj>
              </mc:Choice>
              <mc:Fallback>
                <p:oleObj name="Equation" r:id="rId6" imgW="38088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675" y="1004888"/>
                        <a:ext cx="882650" cy="795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599869"/>
              </p:ext>
            </p:extLst>
          </p:nvPr>
        </p:nvGraphicFramePr>
        <p:xfrm>
          <a:off x="4800600" y="1101525"/>
          <a:ext cx="58896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389" name="Equation" r:id="rId8" imgW="253800" imgH="164880" progId="Equation.DSMT4">
                  <p:embed/>
                </p:oleObj>
              </mc:Choice>
              <mc:Fallback>
                <p:oleObj name="Equation" r:id="rId8" imgW="253800" imgH="1648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101525"/>
                        <a:ext cx="588963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6445480"/>
              </p:ext>
            </p:extLst>
          </p:nvPr>
        </p:nvGraphicFramePr>
        <p:xfrm>
          <a:off x="4770700" y="1383175"/>
          <a:ext cx="6191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390" name="Equation" r:id="rId10" imgW="266400" imgH="164880" progId="Equation.DSMT4">
                  <p:embed/>
                </p:oleObj>
              </mc:Choice>
              <mc:Fallback>
                <p:oleObj name="Equation" r:id="rId10" imgW="266400" imgH="1648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0700" y="1383175"/>
                        <a:ext cx="61912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585487"/>
              </p:ext>
            </p:extLst>
          </p:nvPr>
        </p:nvGraphicFramePr>
        <p:xfrm>
          <a:off x="1676400" y="2209800"/>
          <a:ext cx="5410200" cy="2318976"/>
        </p:xfrm>
        <a:graphic>
          <a:graphicData uri="http://schemas.openxmlformats.org/drawingml/2006/table">
            <a:tbl>
              <a:tblPr/>
              <a:tblGrid>
                <a:gridCol w="5410200"/>
              </a:tblGrid>
              <a:tr h="423529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1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Procedure</a:t>
                      </a:r>
                      <a:r>
                        <a:rPr lang="en-US" sz="16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– Multiplying Fractions</a:t>
                      </a: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871">
                <a:tc>
                  <a:txBody>
                    <a:bodyPr/>
                    <a:lstStyle/>
                    <a:p>
                      <a:pPr marL="225425" marR="0" lvl="0" indent="-22542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  <a:buFont typeface="Arial"/>
                        <a:buNone/>
                      </a:pPr>
                      <a:r>
                        <a:rPr lang="en-US" sz="14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1.  Combine </a:t>
                      </a: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all the numerators, in prime factored form, in a single numerator.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225425" marR="0" lvl="0" indent="-225425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200"/>
                        </a:spcAft>
                        <a:buFont typeface="Arial"/>
                        <a:buNone/>
                      </a:pPr>
                      <a:r>
                        <a:rPr lang="en-US" sz="14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2.  Combine </a:t>
                      </a: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all the denominators, in prime factored form, in a single denominator.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3247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200"/>
                        </a:spcAft>
                        <a:buFont typeface="Arial"/>
                        <a:buNone/>
                      </a:pPr>
                      <a:r>
                        <a:rPr lang="en-US" sz="14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3.  Reduce </a:t>
                      </a: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common factors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929">
                <a:tc>
                  <a:txBody>
                    <a:bodyPr/>
                    <a:lstStyle/>
                    <a:p>
                      <a:pPr marL="230188" marR="0" lvl="0" indent="-230188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/>
                        <a:buNone/>
                      </a:pPr>
                      <a:r>
                        <a:rPr lang="en-US" sz="14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4.  Multiply </a:t>
                      </a: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the remaining factors in the numerator together and the remaining factors in the denominator together.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632823"/>
              </p:ext>
            </p:extLst>
          </p:nvPr>
        </p:nvGraphicFramePr>
        <p:xfrm>
          <a:off x="2482587" y="4997156"/>
          <a:ext cx="1117826" cy="825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391" name="Equation" r:id="rId12" imgW="482400" imgH="355320" progId="Equation.DSMT4">
                  <p:embed/>
                </p:oleObj>
              </mc:Choice>
              <mc:Fallback>
                <p:oleObj name="Equation" r:id="rId12" imgW="4824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587" y="4997156"/>
                        <a:ext cx="1117826" cy="8257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3328726"/>
              </p:ext>
            </p:extLst>
          </p:nvPr>
        </p:nvGraphicFramePr>
        <p:xfrm>
          <a:off x="3581400" y="4999038"/>
          <a:ext cx="21796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392" name="Equation" r:id="rId14" imgW="825480" imgH="317160" progId="Equation.DSMT4">
                  <p:embed/>
                </p:oleObj>
              </mc:Choice>
              <mc:Fallback>
                <p:oleObj name="Equation" r:id="rId14" imgW="8254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999038"/>
                        <a:ext cx="217963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8195100"/>
              </p:ext>
            </p:extLst>
          </p:nvPr>
        </p:nvGraphicFramePr>
        <p:xfrm>
          <a:off x="5791200" y="5029200"/>
          <a:ext cx="7048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393" name="Equation" r:id="rId16" imgW="266400" imgH="317160" progId="Equation.DSMT4">
                  <p:embed/>
                </p:oleObj>
              </mc:Choice>
              <mc:Fallback>
                <p:oleObj name="Equation" r:id="rId16" imgW="2664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5029200"/>
                        <a:ext cx="7048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Connector 30"/>
          <p:cNvCxnSpPr/>
          <p:nvPr/>
        </p:nvCxnSpPr>
        <p:spPr>
          <a:xfrm>
            <a:off x="4114800" y="5101632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675496" y="5536798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495800" y="5099351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879035" y="5520662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911261" y="5101632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316104" y="5469246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726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1840375" y="304800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    using prime factorization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43850" y="30480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Multiply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6231147"/>
              </p:ext>
            </p:extLst>
          </p:nvPr>
        </p:nvGraphicFramePr>
        <p:xfrm>
          <a:off x="3912525" y="3733800"/>
          <a:ext cx="176530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378" name="Equation" r:id="rId4" imgW="761760" imgH="342720" progId="Equation.DSMT4">
                  <p:embed/>
                </p:oleObj>
              </mc:Choice>
              <mc:Fallback>
                <p:oleObj name="Equation" r:id="rId4" imgW="7617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2525" y="3733800"/>
                        <a:ext cx="1765300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3411254"/>
              </p:ext>
            </p:extLst>
          </p:nvPr>
        </p:nvGraphicFramePr>
        <p:xfrm>
          <a:off x="3912525" y="2833688"/>
          <a:ext cx="588963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379" name="Equation" r:id="rId6" imgW="253800" imgH="342720" progId="Equation.DSMT4">
                  <p:embed/>
                </p:oleObj>
              </mc:Choice>
              <mc:Fallback>
                <p:oleObj name="Equation" r:id="rId6" imgW="2538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2525" y="2833688"/>
                        <a:ext cx="588963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6285250"/>
              </p:ext>
            </p:extLst>
          </p:nvPr>
        </p:nvGraphicFramePr>
        <p:xfrm>
          <a:off x="2693325" y="1828800"/>
          <a:ext cx="1117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380" name="Equation" r:id="rId8" imgW="482400" imgH="355320" progId="Equation.DSMT4">
                  <p:embed/>
                </p:oleObj>
              </mc:Choice>
              <mc:Fallback>
                <p:oleObj name="Equation" r:id="rId8" imgW="4824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3325" y="1828800"/>
                        <a:ext cx="1117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607334"/>
              </p:ext>
            </p:extLst>
          </p:nvPr>
        </p:nvGraphicFramePr>
        <p:xfrm>
          <a:off x="3836325" y="4495800"/>
          <a:ext cx="735012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381" name="Equation" r:id="rId10" imgW="317160" imgH="342720" progId="Equation.DSMT4">
                  <p:embed/>
                </p:oleObj>
              </mc:Choice>
              <mc:Fallback>
                <p:oleObj name="Equation" r:id="rId10" imgW="3171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6325" y="4495800"/>
                        <a:ext cx="735012" cy="795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3774836"/>
              </p:ext>
            </p:extLst>
          </p:nvPr>
        </p:nvGraphicFramePr>
        <p:xfrm>
          <a:off x="3868075" y="1843088"/>
          <a:ext cx="2322513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382" name="Equation" r:id="rId12" imgW="1002960" imgH="342720" progId="Equation.DSMT4">
                  <p:embed/>
                </p:oleObj>
              </mc:Choice>
              <mc:Fallback>
                <p:oleObj name="Equation" r:id="rId12" imgW="10029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8075" y="1843088"/>
                        <a:ext cx="2322513" cy="795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4992069"/>
              </p:ext>
            </p:extLst>
          </p:nvPr>
        </p:nvGraphicFramePr>
        <p:xfrm>
          <a:off x="4293525" y="2286000"/>
          <a:ext cx="67627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383" name="Equation" r:id="rId14" imgW="291960" imgH="164880" progId="Equation.DSMT4">
                  <p:embed/>
                </p:oleObj>
              </mc:Choice>
              <mc:Fallback>
                <p:oleObj name="Equation" r:id="rId14" imgW="2919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3525" y="2286000"/>
                        <a:ext cx="67627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49144"/>
              </p:ext>
            </p:extLst>
          </p:nvPr>
        </p:nvGraphicFramePr>
        <p:xfrm>
          <a:off x="4979325" y="1905000"/>
          <a:ext cx="8223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384" name="Equation" r:id="rId16" imgW="355320" imgH="164880" progId="Equation.DSMT4">
                  <p:embed/>
                </p:oleObj>
              </mc:Choice>
              <mc:Fallback>
                <p:oleObj name="Equation" r:id="rId16" imgW="3553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9325" y="1905000"/>
                        <a:ext cx="82232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4875656"/>
              </p:ext>
            </p:extLst>
          </p:nvPr>
        </p:nvGraphicFramePr>
        <p:xfrm>
          <a:off x="4293525" y="1905000"/>
          <a:ext cx="6762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385" name="Equation" r:id="rId18" imgW="291960" imgH="164880" progId="Equation.DSMT4">
                  <p:embed/>
                </p:oleObj>
              </mc:Choice>
              <mc:Fallback>
                <p:oleObj name="Equation" r:id="rId18" imgW="2919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3525" y="1905000"/>
                        <a:ext cx="6762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6305058"/>
              </p:ext>
            </p:extLst>
          </p:nvPr>
        </p:nvGraphicFramePr>
        <p:xfrm>
          <a:off x="4979325" y="2286000"/>
          <a:ext cx="123507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386" name="Equation" r:id="rId20" imgW="533160" imgH="152280" progId="Equation.DSMT4">
                  <p:embed/>
                </p:oleObj>
              </mc:Choice>
              <mc:Fallback>
                <p:oleObj name="Equation" r:id="rId20" imgW="5331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9325" y="2286000"/>
                        <a:ext cx="1235075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207876"/>
              </p:ext>
            </p:extLst>
          </p:nvPr>
        </p:nvGraphicFramePr>
        <p:xfrm>
          <a:off x="4492225" y="2850425"/>
          <a:ext cx="500063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387" name="Equation" r:id="rId22" imgW="215640" imgH="355320" progId="Equation.DSMT4">
                  <p:embed/>
                </p:oleObj>
              </mc:Choice>
              <mc:Fallback>
                <p:oleObj name="Equation" r:id="rId22" imgW="2156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225" y="2850425"/>
                        <a:ext cx="500063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1750524"/>
              </p:ext>
            </p:extLst>
          </p:nvPr>
        </p:nvGraphicFramePr>
        <p:xfrm>
          <a:off x="5012662" y="2849300"/>
          <a:ext cx="500063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388" name="Equation" r:id="rId24" imgW="215640" imgH="355320" progId="Equation.DSMT4">
                  <p:embed/>
                </p:oleObj>
              </mc:Choice>
              <mc:Fallback>
                <p:oleObj name="Equation" r:id="rId24" imgW="2156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2662" y="2849300"/>
                        <a:ext cx="500063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527866"/>
              </p:ext>
            </p:extLst>
          </p:nvPr>
        </p:nvGraphicFramePr>
        <p:xfrm>
          <a:off x="5565775" y="2860875"/>
          <a:ext cx="911225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389" name="Equation" r:id="rId26" imgW="393480" imgH="342720" progId="Equation.DSMT4">
                  <p:embed/>
                </p:oleObj>
              </mc:Choice>
              <mc:Fallback>
                <p:oleObj name="Equation" r:id="rId26" imgW="39348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5775" y="2860875"/>
                        <a:ext cx="911225" cy="795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8430432"/>
              </p:ext>
            </p:extLst>
          </p:nvPr>
        </p:nvGraphicFramePr>
        <p:xfrm>
          <a:off x="3278187" y="990600"/>
          <a:ext cx="1117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390" name="Equation" r:id="rId28" imgW="482400" imgH="355320" progId="Equation.DSMT4">
                  <p:embed/>
                </p:oleObj>
              </mc:Choice>
              <mc:Fallback>
                <p:oleObj name="Equation" r:id="rId28" imgW="4824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8187" y="990600"/>
                        <a:ext cx="1117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1928141"/>
              </p:ext>
            </p:extLst>
          </p:nvPr>
        </p:nvGraphicFramePr>
        <p:xfrm>
          <a:off x="4511675" y="1004888"/>
          <a:ext cx="882650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391" name="Equation" r:id="rId29" imgW="380880" imgH="342720" progId="Equation.DSMT4">
                  <p:embed/>
                </p:oleObj>
              </mc:Choice>
              <mc:Fallback>
                <p:oleObj name="Equation" r:id="rId29" imgW="38088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675" y="1004888"/>
                        <a:ext cx="882650" cy="795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5485219"/>
              </p:ext>
            </p:extLst>
          </p:nvPr>
        </p:nvGraphicFramePr>
        <p:xfrm>
          <a:off x="4800600" y="1101525"/>
          <a:ext cx="58896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392" name="Equation" r:id="rId31" imgW="253800" imgH="164880" progId="Equation.DSMT4">
                  <p:embed/>
                </p:oleObj>
              </mc:Choice>
              <mc:Fallback>
                <p:oleObj name="Equation" r:id="rId31" imgW="2538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101525"/>
                        <a:ext cx="588963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749954"/>
              </p:ext>
            </p:extLst>
          </p:nvPr>
        </p:nvGraphicFramePr>
        <p:xfrm>
          <a:off x="4770700" y="1383175"/>
          <a:ext cx="6191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393" name="Equation" r:id="rId33" imgW="266400" imgH="164880" progId="Equation.DSMT4">
                  <p:embed/>
                </p:oleObj>
              </mc:Choice>
              <mc:Fallback>
                <p:oleObj name="Equation" r:id="rId33" imgW="2664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0700" y="1383175"/>
                        <a:ext cx="61912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5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550788"/>
              </p:ext>
            </p:extLst>
          </p:nvPr>
        </p:nvGraphicFramePr>
        <p:xfrm>
          <a:off x="1828800" y="381000"/>
          <a:ext cx="5410200" cy="2318976"/>
        </p:xfrm>
        <a:graphic>
          <a:graphicData uri="http://schemas.openxmlformats.org/drawingml/2006/table">
            <a:tbl>
              <a:tblPr/>
              <a:tblGrid>
                <a:gridCol w="5410200"/>
              </a:tblGrid>
              <a:tr h="423529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1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Procedure</a:t>
                      </a:r>
                      <a:r>
                        <a:rPr lang="en-US" sz="16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– Multiplying Fractions</a:t>
                      </a: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871">
                <a:tc>
                  <a:txBody>
                    <a:bodyPr/>
                    <a:lstStyle/>
                    <a:p>
                      <a:pPr marL="225425" marR="0" lvl="0" indent="-225425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  <a:buFont typeface="Arial"/>
                        <a:buNone/>
                      </a:pPr>
                      <a:r>
                        <a:rPr lang="en-US" sz="14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1.  Combine </a:t>
                      </a: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all the numerators, in prime factored form, in a single numerator.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225425" marR="0" lvl="0" indent="-225425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200"/>
                        </a:spcAft>
                        <a:buFont typeface="Arial"/>
                        <a:buNone/>
                      </a:pPr>
                      <a:r>
                        <a:rPr lang="en-US" sz="14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2.  Combine </a:t>
                      </a: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all the denominators, in prime factored form, in a single denominator.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3247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200"/>
                        </a:spcAft>
                        <a:buFont typeface="Arial"/>
                        <a:buNone/>
                      </a:pPr>
                      <a:r>
                        <a:rPr lang="en-US" sz="14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3.  Reduce </a:t>
                      </a: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common factors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7929">
                <a:tc>
                  <a:txBody>
                    <a:bodyPr/>
                    <a:lstStyle/>
                    <a:p>
                      <a:pPr marL="230188" marR="0" lvl="0" indent="-230188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/>
                        <a:buNone/>
                      </a:pPr>
                      <a:r>
                        <a:rPr lang="en-US" sz="14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4.  Multiply </a:t>
                      </a: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the remaining factors in the numerator together and the remaining factors in the denominator together.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5445631"/>
              </p:ext>
            </p:extLst>
          </p:nvPr>
        </p:nvGraphicFramePr>
        <p:xfrm>
          <a:off x="2482587" y="1079206"/>
          <a:ext cx="1117826" cy="825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368" name="Equation" r:id="rId4" imgW="482400" imgH="355320" progId="Equation.DSMT4">
                  <p:embed/>
                </p:oleObj>
              </mc:Choice>
              <mc:Fallback>
                <p:oleObj name="Equation" r:id="rId4" imgW="4824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587" y="1079206"/>
                        <a:ext cx="1117826" cy="8257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5268455"/>
              </p:ext>
            </p:extLst>
          </p:nvPr>
        </p:nvGraphicFramePr>
        <p:xfrm>
          <a:off x="3581400" y="1081088"/>
          <a:ext cx="21796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369" name="Equation" r:id="rId6" imgW="825480" imgH="317160" progId="Equation.DSMT4">
                  <p:embed/>
                </p:oleObj>
              </mc:Choice>
              <mc:Fallback>
                <p:oleObj name="Equation" r:id="rId6" imgW="8254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081088"/>
                        <a:ext cx="217963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7215471"/>
              </p:ext>
            </p:extLst>
          </p:nvPr>
        </p:nvGraphicFramePr>
        <p:xfrm>
          <a:off x="5791200" y="1111250"/>
          <a:ext cx="7048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370" name="Equation" r:id="rId8" imgW="266400" imgH="317160" progId="Equation.DSMT4">
                  <p:embed/>
                </p:oleObj>
              </mc:Choice>
              <mc:Fallback>
                <p:oleObj name="Equation" r:id="rId8" imgW="2664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111250"/>
                        <a:ext cx="7048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4114800" y="1183682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675496" y="1618848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0" y="3048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Multiply using prime factorization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4495800" y="1181401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879035" y="1602712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911261" y="1183682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316104" y="1551296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32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671597"/>
              </p:ext>
            </p:extLst>
          </p:nvPr>
        </p:nvGraphicFramePr>
        <p:xfrm>
          <a:off x="4724400" y="1296852"/>
          <a:ext cx="757582" cy="349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232" name="Equation" r:id="rId4" imgW="330120" imgH="152280" progId="Equation.DSMT4">
                  <p:embed/>
                </p:oleObj>
              </mc:Choice>
              <mc:Fallback>
                <p:oleObj name="Equation" r:id="rId4" imgW="3301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296852"/>
                        <a:ext cx="757582" cy="3492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612481"/>
              </p:ext>
            </p:extLst>
          </p:nvPr>
        </p:nvGraphicFramePr>
        <p:xfrm>
          <a:off x="5638800" y="838200"/>
          <a:ext cx="525129" cy="8153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233" name="Equation" r:id="rId6" imgW="228600" imgH="355320" progId="Equation.DSMT4">
                  <p:embed/>
                </p:oleObj>
              </mc:Choice>
              <mc:Fallback>
                <p:oleObj name="Equation" r:id="rId6" imgW="2286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838200"/>
                        <a:ext cx="525129" cy="8153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5675622"/>
              </p:ext>
            </p:extLst>
          </p:nvPr>
        </p:nvGraphicFramePr>
        <p:xfrm>
          <a:off x="4108649" y="1308694"/>
          <a:ext cx="611847" cy="349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234" name="Equation" r:id="rId8" imgW="266400" imgH="152280" progId="Equation.DSMT4">
                  <p:embed/>
                </p:oleObj>
              </mc:Choice>
              <mc:Fallback>
                <p:oleObj name="Equation" r:id="rId8" imgW="2664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649" y="1308694"/>
                        <a:ext cx="611847" cy="3492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8766540"/>
              </p:ext>
            </p:extLst>
          </p:nvPr>
        </p:nvGraphicFramePr>
        <p:xfrm>
          <a:off x="4122034" y="905173"/>
          <a:ext cx="611847" cy="349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235" name="Equation" r:id="rId10" imgW="266400" imgH="152280" progId="Equation.DSMT4">
                  <p:embed/>
                </p:oleObj>
              </mc:Choice>
              <mc:Fallback>
                <p:oleObj name="Equation" r:id="rId10" imgW="2664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2034" y="905173"/>
                        <a:ext cx="611847" cy="3492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122809"/>
              </p:ext>
            </p:extLst>
          </p:nvPr>
        </p:nvGraphicFramePr>
        <p:xfrm>
          <a:off x="2895600" y="842964"/>
          <a:ext cx="1223694" cy="815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236" name="Equation" r:id="rId12" imgW="533160" imgH="355320" progId="Equation.DSMT4">
                  <p:embed/>
                </p:oleObj>
              </mc:Choice>
              <mc:Fallback>
                <p:oleObj name="Equation" r:id="rId12" imgW="5331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842964"/>
                        <a:ext cx="1223694" cy="8153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4125863" y="955344"/>
            <a:ext cx="169783" cy="23124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125863" y="1361146"/>
            <a:ext cx="169783" cy="23124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479567" y="914400"/>
            <a:ext cx="169783" cy="23124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512551" y="1383719"/>
            <a:ext cx="169783" cy="23124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267031" y="960655"/>
            <a:ext cx="169783" cy="23124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917551" y="1361146"/>
            <a:ext cx="169783" cy="23124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304800"/>
            <a:ext cx="731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Multiply using prime factorization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2672089"/>
              </p:ext>
            </p:extLst>
          </p:nvPr>
        </p:nvGraphicFramePr>
        <p:xfrm>
          <a:off x="4724400" y="904742"/>
          <a:ext cx="757583" cy="349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237" name="Equation" r:id="rId14" imgW="330120" imgH="152280" progId="Equation.DSMT4">
                  <p:embed/>
                </p:oleObj>
              </mc:Choice>
              <mc:Fallback>
                <p:oleObj name="Equation" r:id="rId14" imgW="3301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904742"/>
                        <a:ext cx="757583" cy="3492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>
            <a:off x="4202063" y="1277398"/>
            <a:ext cx="135826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408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467105"/>
              </p:ext>
            </p:extLst>
          </p:nvPr>
        </p:nvGraphicFramePr>
        <p:xfrm>
          <a:off x="3645825" y="1524000"/>
          <a:ext cx="308292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535" name="Equation" r:id="rId4" imgW="1168200" imgH="152280" progId="Equation.DSMT4">
                  <p:embed/>
                </p:oleObj>
              </mc:Choice>
              <mc:Fallback>
                <p:oleObj name="Equation" r:id="rId4" imgW="11682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5825" y="1524000"/>
                        <a:ext cx="3082925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501502"/>
              </p:ext>
            </p:extLst>
          </p:nvPr>
        </p:nvGraphicFramePr>
        <p:xfrm>
          <a:off x="1600200" y="1066800"/>
          <a:ext cx="1765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536" name="Equation" r:id="rId6" imgW="761760" imgH="355320" progId="Equation.DSMT4">
                  <p:embed/>
                </p:oleObj>
              </mc:Choice>
              <mc:Fallback>
                <p:oleObj name="Equation" r:id="rId6" imgW="7617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066800"/>
                        <a:ext cx="1765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0212812"/>
              </p:ext>
            </p:extLst>
          </p:nvPr>
        </p:nvGraphicFramePr>
        <p:xfrm>
          <a:off x="4276725" y="1122363"/>
          <a:ext cx="1843088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537" name="Equation" r:id="rId8" imgW="698400" imgH="152280" progId="Equation.DSMT4">
                  <p:embed/>
                </p:oleObj>
              </mc:Choice>
              <mc:Fallback>
                <p:oleObj name="Equation" r:id="rId8" imgW="6984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6725" y="1122363"/>
                        <a:ext cx="1843088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0888165"/>
              </p:ext>
            </p:extLst>
          </p:nvPr>
        </p:nvGraphicFramePr>
        <p:xfrm>
          <a:off x="6816725" y="1066800"/>
          <a:ext cx="7397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538" name="Equation" r:id="rId10" imgW="279360" imgH="317160" progId="Equation.DSMT4">
                  <p:embed/>
                </p:oleObj>
              </mc:Choice>
              <mc:Fallback>
                <p:oleObj name="Equation" r:id="rId10" imgW="2793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6725" y="1066800"/>
                        <a:ext cx="7397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4336104" y="1233819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89408" y="1600200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0" y="3048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Multiply using prime factorization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4720465" y="1247467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675062" y="1600200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095566" y="1217211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099638" y="1613848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503862" y="1211289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494462" y="1600200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895040" y="1224937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138609" y="1600200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46775"/>
              </p:ext>
            </p:extLst>
          </p:nvPr>
        </p:nvGraphicFramePr>
        <p:xfrm>
          <a:off x="3355975" y="1066800"/>
          <a:ext cx="33496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539" name="Equation" r:id="rId12" imgW="1269720" imgH="317160" progId="Equation.DSMT4">
                  <p:embed/>
                </p:oleObj>
              </mc:Choice>
              <mc:Fallback>
                <p:oleObj name="Equation" r:id="rId12" imgW="1269720" imgH="3171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5975" y="1066800"/>
                        <a:ext cx="334962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368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434641"/>
              </p:ext>
            </p:extLst>
          </p:nvPr>
        </p:nvGraphicFramePr>
        <p:xfrm>
          <a:off x="2535237" y="2133600"/>
          <a:ext cx="39560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681" name="Equation" r:id="rId4" imgW="1498320" imgH="317160" progId="Equation.DSMT4">
                  <p:embed/>
                </p:oleObj>
              </mc:Choice>
              <mc:Fallback>
                <p:oleObj name="Equation" r:id="rId4" imgW="14983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237" y="2133600"/>
                        <a:ext cx="39560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1741257"/>
              </p:ext>
            </p:extLst>
          </p:nvPr>
        </p:nvGraphicFramePr>
        <p:xfrm>
          <a:off x="2495750" y="2137175"/>
          <a:ext cx="40227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682" name="Equation" r:id="rId6" imgW="1523880" imgH="317160" progId="Equation.DSMT4">
                  <p:embed/>
                </p:oleObj>
              </mc:Choice>
              <mc:Fallback>
                <p:oleObj name="Equation" r:id="rId6" imgW="15238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750" y="2137175"/>
                        <a:ext cx="402272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608915"/>
              </p:ext>
            </p:extLst>
          </p:nvPr>
        </p:nvGraphicFramePr>
        <p:xfrm>
          <a:off x="381000" y="2133600"/>
          <a:ext cx="2001837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683" name="Equation" r:id="rId8" imgW="863280" imgH="355320" progId="Equation.DSMT4">
                  <p:embed/>
                </p:oleObj>
              </mc:Choice>
              <mc:Fallback>
                <p:oleObj name="Equation" r:id="rId8" imgW="8632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133600"/>
                        <a:ext cx="2001837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5608619"/>
              </p:ext>
            </p:extLst>
          </p:nvPr>
        </p:nvGraphicFramePr>
        <p:xfrm>
          <a:off x="6553200" y="2133600"/>
          <a:ext cx="7397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684" name="Equation" r:id="rId10" imgW="279360" imgH="317160" progId="Equation.DSMT4">
                  <p:embed/>
                </p:oleObj>
              </mc:Choice>
              <mc:Fallback>
                <p:oleObj name="Equation" r:id="rId10" imgW="2793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133600"/>
                        <a:ext cx="7397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2982934" y="2255744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443008" y="2255744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0" y="3048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Multiply using prime factorization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3400733" y="2255744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354637" y="2667000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958693" y="2228448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736576" y="2680423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407612"/>
              </p:ext>
            </p:extLst>
          </p:nvPr>
        </p:nvGraphicFramePr>
        <p:xfrm>
          <a:off x="358775" y="990600"/>
          <a:ext cx="2003425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685" name="Equation" r:id="rId12" imgW="863280" imgH="355320" progId="Equation.DSMT4">
                  <p:embed/>
                </p:oleObj>
              </mc:Choice>
              <mc:Fallback>
                <p:oleObj name="Equation" r:id="rId12" imgW="8632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" y="990600"/>
                        <a:ext cx="2003425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>
            <a:off x="5811837" y="2206154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167162" y="2667000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963642"/>
              </p:ext>
            </p:extLst>
          </p:nvPr>
        </p:nvGraphicFramePr>
        <p:xfrm>
          <a:off x="7324725" y="2133600"/>
          <a:ext cx="8731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686" name="Equation" r:id="rId14" imgW="330120" imgH="317160" progId="Equation.DSMT4">
                  <p:embed/>
                </p:oleObj>
              </mc:Choice>
              <mc:Fallback>
                <p:oleObj name="Equation" r:id="rId14" imgW="3301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4725" y="2133600"/>
                        <a:ext cx="87312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155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59080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Multiplying Fractions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636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9144000" cy="63976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Improper Fraction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76399" y="838200"/>
            <a:ext cx="594360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In an improper fraction the numerator (top) is greater than or equal to the denominator (bottom).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947048"/>
              </p:ext>
            </p:extLst>
          </p:nvPr>
        </p:nvGraphicFramePr>
        <p:xfrm>
          <a:off x="4283073" y="2711924"/>
          <a:ext cx="441325" cy="110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09" name="Equation" r:id="rId4" imgW="126720" imgH="317160" progId="Equation.DSMT4">
                  <p:embed/>
                </p:oleObj>
              </mc:Choice>
              <mc:Fallback>
                <p:oleObj name="Equation" r:id="rId4" imgW="1267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073" y="2711924"/>
                        <a:ext cx="441325" cy="1103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1668438" y="1873724"/>
            <a:ext cx="5562602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The value of an improper fraction is greater than or equal to 1.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94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59080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Dividing Fractions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165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3855" y="228600"/>
            <a:ext cx="91440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Reciprocal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2600" y="10668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reciprocal of a number is a second number which when multiplied to the first gives a product of 1.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053353"/>
              </p:ext>
            </p:extLst>
          </p:nvPr>
        </p:nvGraphicFramePr>
        <p:xfrm>
          <a:off x="1981200" y="2133600"/>
          <a:ext cx="421005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3" name="Equation" r:id="rId4" imgW="1879560" imgH="164880" progId="Equation.DSMT4">
                  <p:embed/>
                </p:oleObj>
              </mc:Choice>
              <mc:Fallback>
                <p:oleObj name="Equation" r:id="rId4" imgW="1879560" imgH="164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133600"/>
                        <a:ext cx="4210050" cy="3698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7246855"/>
              </p:ext>
            </p:extLst>
          </p:nvPr>
        </p:nvGraphicFramePr>
        <p:xfrm>
          <a:off x="6354500" y="3101050"/>
          <a:ext cx="1370012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4" name="Equation" r:id="rId6" imgW="622080" imgH="317160" progId="Equation.DSMT4">
                  <p:embed/>
                </p:oleObj>
              </mc:Choice>
              <mc:Fallback>
                <p:oleObj name="Equation" r:id="rId6" imgW="62208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4500" y="3101050"/>
                        <a:ext cx="1370012" cy="6985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293546"/>
              </p:ext>
            </p:extLst>
          </p:nvPr>
        </p:nvGraphicFramePr>
        <p:xfrm>
          <a:off x="6110891" y="1969625"/>
          <a:ext cx="1023937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5" name="Equation" r:id="rId8" imgW="457200" imgH="317160" progId="Equation.DSMT4">
                  <p:embed/>
                </p:oleObj>
              </mc:Choice>
              <mc:Fallback>
                <p:oleObj name="Equation" r:id="rId8" imgW="4572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0891" y="1969625"/>
                        <a:ext cx="1023937" cy="711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1043372"/>
              </p:ext>
            </p:extLst>
          </p:nvPr>
        </p:nvGraphicFramePr>
        <p:xfrm>
          <a:off x="3898298" y="1946475"/>
          <a:ext cx="39687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6" name="Equation" r:id="rId10" imgW="177480" imgH="317160" progId="Equation.DSMT4">
                  <p:embed/>
                </p:oleObj>
              </mc:Choice>
              <mc:Fallback>
                <p:oleObj name="Equation" r:id="rId10" imgW="1774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298" y="1946475"/>
                        <a:ext cx="396875" cy="711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6017486"/>
              </p:ext>
            </p:extLst>
          </p:nvPr>
        </p:nvGraphicFramePr>
        <p:xfrm>
          <a:off x="4548850" y="1969625"/>
          <a:ext cx="39687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7" name="Equation" r:id="rId12" imgW="177480" imgH="317160" progId="Equation.DSMT4">
                  <p:embed/>
                </p:oleObj>
              </mc:Choice>
              <mc:Fallback>
                <p:oleObj name="Equation" r:id="rId12" imgW="1774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8850" y="1969625"/>
                        <a:ext cx="396875" cy="711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4269781"/>
              </p:ext>
            </p:extLst>
          </p:nvPr>
        </p:nvGraphicFramePr>
        <p:xfrm>
          <a:off x="1768475" y="3276600"/>
          <a:ext cx="4637088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8" name="Equation" r:id="rId14" imgW="2070000" imgH="164880" progId="Equation.DSMT4">
                  <p:embed/>
                </p:oleObj>
              </mc:Choice>
              <mc:Fallback>
                <p:oleObj name="Equation" r:id="rId14" imgW="20700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8475" y="3276600"/>
                        <a:ext cx="4637088" cy="3698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7620346"/>
              </p:ext>
            </p:extLst>
          </p:nvPr>
        </p:nvGraphicFramePr>
        <p:xfrm>
          <a:off x="3700463" y="3273425"/>
          <a:ext cx="566737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9" name="Equation" r:id="rId16" imgW="253800" imgH="152280" progId="Equation.DSMT4">
                  <p:embed/>
                </p:oleObj>
              </mc:Choice>
              <mc:Fallback>
                <p:oleObj name="Equation" r:id="rId16" imgW="2538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0463" y="3273425"/>
                        <a:ext cx="566737" cy="3413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458697"/>
              </p:ext>
            </p:extLst>
          </p:nvPr>
        </p:nvGraphicFramePr>
        <p:xfrm>
          <a:off x="4706075" y="3066788"/>
          <a:ext cx="45402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0" name="Equation" r:id="rId18" imgW="203040" imgH="317160" progId="Equation.DSMT4">
                  <p:embed/>
                </p:oleObj>
              </mc:Choice>
              <mc:Fallback>
                <p:oleObj name="Equation" r:id="rId18" imgW="2030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6075" y="3066788"/>
                        <a:ext cx="454025" cy="711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5946199"/>
              </p:ext>
            </p:extLst>
          </p:nvPr>
        </p:nvGraphicFramePr>
        <p:xfrm>
          <a:off x="2960173" y="2877689"/>
          <a:ext cx="1717675" cy="167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03" name="Equation" r:id="rId4" imgW="520560" imgH="507960" progId="Equation.DSMT4">
                  <p:embed/>
                </p:oleObj>
              </mc:Choice>
              <mc:Fallback>
                <p:oleObj name="Equation" r:id="rId4" imgW="52056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0173" y="2877689"/>
                        <a:ext cx="1717675" cy="167163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990448"/>
              </p:ext>
            </p:extLst>
          </p:nvPr>
        </p:nvGraphicFramePr>
        <p:xfrm>
          <a:off x="1962183" y="2438400"/>
          <a:ext cx="919163" cy="158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04" name="Equation" r:id="rId6" imgW="279360" imgH="482400" progId="Equation.DSMT4">
                  <p:embed/>
                </p:oleObj>
              </mc:Choice>
              <mc:Fallback>
                <p:oleObj name="Equation" r:id="rId6" imgW="27936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183" y="2438400"/>
                        <a:ext cx="919163" cy="15875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3730925"/>
              </p:ext>
            </p:extLst>
          </p:nvPr>
        </p:nvGraphicFramePr>
        <p:xfrm>
          <a:off x="2041250" y="2895600"/>
          <a:ext cx="668337" cy="167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05" name="Equation" r:id="rId8" imgW="203040" imgH="507960" progId="Equation.DSMT4">
                  <p:embed/>
                </p:oleObj>
              </mc:Choice>
              <mc:Fallback>
                <p:oleObj name="Equation" r:id="rId8" imgW="20304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1250" y="2895600"/>
                        <a:ext cx="668337" cy="16732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359320"/>
              </p:ext>
            </p:extLst>
          </p:nvPr>
        </p:nvGraphicFramePr>
        <p:xfrm>
          <a:off x="2096812" y="3227388"/>
          <a:ext cx="460375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06" name="Equation" r:id="rId10" imgW="139680" imgH="177480" progId="Equation.DSMT4">
                  <p:embed/>
                </p:oleObj>
              </mc:Choice>
              <mc:Fallback>
                <p:oleObj name="Equation" r:id="rId10" imgW="1396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6812" y="3227388"/>
                        <a:ext cx="460375" cy="5857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592589"/>
              </p:ext>
            </p:extLst>
          </p:nvPr>
        </p:nvGraphicFramePr>
        <p:xfrm>
          <a:off x="1654792" y="381000"/>
          <a:ext cx="5791199" cy="1552354"/>
        </p:xfrm>
        <a:graphic>
          <a:graphicData uri="http://schemas.openxmlformats.org/drawingml/2006/table">
            <a:tbl>
              <a:tblPr/>
              <a:tblGrid>
                <a:gridCol w="5791199"/>
              </a:tblGrid>
              <a:tr h="409571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Procedure</a:t>
                      </a:r>
                      <a:r>
                        <a:rPr lang="en-US" sz="18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– Dividing Fractions</a:t>
                      </a: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2783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+mj-lt"/>
                        <a:buAutoNum type="arabicPeriod"/>
                      </a:pPr>
                      <a:r>
                        <a:rPr lang="en-US" sz="1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To divide two fractions multiply the fraction in the numerator by the reciprocal of the fraction in the denominator.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5556787"/>
              </p:ext>
            </p:extLst>
          </p:nvPr>
        </p:nvGraphicFramePr>
        <p:xfrm>
          <a:off x="804587" y="2439988"/>
          <a:ext cx="877888" cy="213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07" name="Equation" r:id="rId12" imgW="266400" imgH="647640" progId="Equation.DSMT4">
                  <p:embed/>
                </p:oleObj>
              </mc:Choice>
              <mc:Fallback>
                <p:oleObj name="Equation" r:id="rId12" imgW="266400" imgH="647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587" y="2439988"/>
                        <a:ext cx="877888" cy="21320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3508166" y="3640862"/>
            <a:ext cx="192021" cy="23789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246546" y="4222352"/>
            <a:ext cx="192021" cy="23789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184075" y="3656313"/>
            <a:ext cx="363676" cy="23789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409035" y="4222352"/>
            <a:ext cx="363676" cy="23789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305599"/>
              </p:ext>
            </p:extLst>
          </p:nvPr>
        </p:nvGraphicFramePr>
        <p:xfrm>
          <a:off x="6098624" y="2930325"/>
          <a:ext cx="1902376" cy="9669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08" name="Equation" r:id="rId14" imgW="698400" imgH="355320" progId="Equation.DSMT4">
                  <p:embed/>
                </p:oleObj>
              </mc:Choice>
              <mc:Fallback>
                <p:oleObj name="Equation" r:id="rId14" imgW="6984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8624" y="2930325"/>
                        <a:ext cx="1902376" cy="96693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544019"/>
              </p:ext>
            </p:extLst>
          </p:nvPr>
        </p:nvGraphicFramePr>
        <p:xfrm>
          <a:off x="5029200" y="2496275"/>
          <a:ext cx="968375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09" name="Equation" r:id="rId16" imgW="355320" imgH="355320" progId="Equation.DSMT4">
                  <p:embed/>
                </p:oleObj>
              </mc:Choice>
              <mc:Fallback>
                <p:oleObj name="Equation" r:id="rId16" imgW="3553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496275"/>
                        <a:ext cx="968375" cy="965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8193574"/>
              </p:ext>
            </p:extLst>
          </p:nvPr>
        </p:nvGraphicFramePr>
        <p:xfrm>
          <a:off x="4690787" y="2855295"/>
          <a:ext cx="1509713" cy="112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10" name="Equation" r:id="rId18" imgW="457200" imgH="342720" progId="Equation.DSMT4">
                  <p:embed/>
                </p:oleObj>
              </mc:Choice>
              <mc:Fallback>
                <p:oleObj name="Equation" r:id="rId18" imgW="4572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0787" y="2855295"/>
                        <a:ext cx="1509713" cy="11287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689794"/>
              </p:ext>
            </p:extLst>
          </p:nvPr>
        </p:nvGraphicFramePr>
        <p:xfrm>
          <a:off x="1612887" y="3328607"/>
          <a:ext cx="37623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11" name="Equation" r:id="rId20" imgW="114120" imgH="114120" progId="Equation.DSMT4">
                  <p:embed/>
                </p:oleObj>
              </mc:Choice>
              <mc:Fallback>
                <p:oleObj name="Equation" r:id="rId20" imgW="1141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887" y="3328607"/>
                        <a:ext cx="376237" cy="3762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7407190"/>
              </p:ext>
            </p:extLst>
          </p:nvPr>
        </p:nvGraphicFramePr>
        <p:xfrm>
          <a:off x="3242987" y="2362200"/>
          <a:ext cx="1550988" cy="112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12" name="Equation" r:id="rId22" imgW="469800" imgH="342720" progId="Equation.DSMT4">
                  <p:embed/>
                </p:oleObj>
              </mc:Choice>
              <mc:Fallback>
                <p:oleObj name="Equation" r:id="rId22" imgW="4698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2987" y="2362200"/>
                        <a:ext cx="1550988" cy="11287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>
            <a:off x="6734499" y="3059574"/>
            <a:ext cx="363676" cy="23789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162800" y="3581400"/>
            <a:ext cx="363676" cy="23789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620000" y="3082725"/>
            <a:ext cx="363676" cy="23789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781800" y="3581400"/>
            <a:ext cx="363676" cy="23789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296243"/>
              </p:ext>
            </p:extLst>
          </p:nvPr>
        </p:nvGraphicFramePr>
        <p:xfrm>
          <a:off x="8023225" y="3205225"/>
          <a:ext cx="58737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13" name="Equation" r:id="rId24" imgW="215640" imgH="139680" progId="Equation.DSMT4">
                  <p:embed/>
                </p:oleObj>
              </mc:Choice>
              <mc:Fallback>
                <p:oleObj name="Equation" r:id="rId24" imgW="215640" imgH="1396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3225" y="3205225"/>
                        <a:ext cx="587375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50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433334"/>
              </p:ext>
            </p:extLst>
          </p:nvPr>
        </p:nvGraphicFramePr>
        <p:xfrm>
          <a:off x="1654792" y="381000"/>
          <a:ext cx="5791199" cy="1552354"/>
        </p:xfrm>
        <a:graphic>
          <a:graphicData uri="http://schemas.openxmlformats.org/drawingml/2006/table">
            <a:tbl>
              <a:tblPr/>
              <a:tblGrid>
                <a:gridCol w="5791199"/>
              </a:tblGrid>
              <a:tr h="409571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Procedure</a:t>
                      </a:r>
                      <a:r>
                        <a:rPr lang="en-US" sz="18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– Dividing Fractions</a:t>
                      </a: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2783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Font typeface="+mj-lt"/>
                        <a:buAutoNum type="arabicPeriod"/>
                      </a:pPr>
                      <a:r>
                        <a:rPr lang="en-US" sz="1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To divide two fractions multiply the fraction in the numerator by the reciprocal of the fraction in the denominator.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933562"/>
              </p:ext>
            </p:extLst>
          </p:nvPr>
        </p:nvGraphicFramePr>
        <p:xfrm>
          <a:off x="1905000" y="2514600"/>
          <a:ext cx="879475" cy="213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788" name="Equation" r:id="rId4" imgW="266400" imgH="647640" progId="Equation.DSMT4">
                  <p:embed/>
                </p:oleObj>
              </mc:Choice>
              <mc:Fallback>
                <p:oleObj name="Equation" r:id="rId4" imgW="266400" imgH="647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14600"/>
                        <a:ext cx="879475" cy="21320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654653"/>
              </p:ext>
            </p:extLst>
          </p:nvPr>
        </p:nvGraphicFramePr>
        <p:xfrm>
          <a:off x="2743200" y="2971800"/>
          <a:ext cx="1381125" cy="1128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789" name="Equation" r:id="rId6" imgW="419040" imgH="342720" progId="Equation.DSMT4">
                  <p:embed/>
                </p:oleObj>
              </mc:Choice>
              <mc:Fallback>
                <p:oleObj name="Equation" r:id="rId6" imgW="41904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971800"/>
                        <a:ext cx="1381125" cy="11287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0471820"/>
              </p:ext>
            </p:extLst>
          </p:nvPr>
        </p:nvGraphicFramePr>
        <p:xfrm>
          <a:off x="4114800" y="3071812"/>
          <a:ext cx="1901825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790" name="Equation" r:id="rId8" imgW="698400" imgH="355320" progId="Equation.DSMT4">
                  <p:embed/>
                </p:oleObj>
              </mc:Choice>
              <mc:Fallback>
                <p:oleObj name="Equation" r:id="rId8" imgW="698400" imgH="355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071812"/>
                        <a:ext cx="1901825" cy="966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8195294"/>
              </p:ext>
            </p:extLst>
          </p:nvPr>
        </p:nvGraphicFramePr>
        <p:xfrm>
          <a:off x="6038850" y="3346450"/>
          <a:ext cx="587375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791" name="Equation" r:id="rId10" imgW="215640" imgH="139680" progId="Equation.DSMT4">
                  <p:embed/>
                </p:oleObj>
              </mc:Choice>
              <mc:Fallback>
                <p:oleObj name="Equation" r:id="rId10" imgW="215640" imgH="1396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46450"/>
                        <a:ext cx="587375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4759048" y="3202681"/>
            <a:ext cx="363676" cy="23789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187349" y="3724507"/>
            <a:ext cx="363676" cy="23789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644549" y="3225832"/>
            <a:ext cx="363676" cy="23789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806349" y="3724507"/>
            <a:ext cx="363676" cy="23789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200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8960341"/>
              </p:ext>
            </p:extLst>
          </p:nvPr>
        </p:nvGraphicFramePr>
        <p:xfrm>
          <a:off x="1146175" y="1239838"/>
          <a:ext cx="1089025" cy="150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533" name="Equation" r:id="rId4" imgW="469800" imgH="647640" progId="Equation.DSMT4">
                  <p:embed/>
                </p:oleObj>
              </mc:Choice>
              <mc:Fallback>
                <p:oleObj name="Equation" r:id="rId4" imgW="469800" imgH="647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175" y="1239838"/>
                        <a:ext cx="1089025" cy="1503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8458543"/>
              </p:ext>
            </p:extLst>
          </p:nvPr>
        </p:nvGraphicFramePr>
        <p:xfrm>
          <a:off x="3819038" y="1577975"/>
          <a:ext cx="31511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534" name="Equation" r:id="rId6" imgW="1193760" imgH="317160" progId="Equation.DSMT4">
                  <p:embed/>
                </p:oleObj>
              </mc:Choice>
              <mc:Fallback>
                <p:oleObj name="Equation" r:id="rId6" imgW="11937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9038" y="1577975"/>
                        <a:ext cx="315118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4184133"/>
              </p:ext>
            </p:extLst>
          </p:nvPr>
        </p:nvGraphicFramePr>
        <p:xfrm>
          <a:off x="6999287" y="1644650"/>
          <a:ext cx="7731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535" name="Equation" r:id="rId8" imgW="291960" imgH="317160" progId="Equation.DSMT4">
                  <p:embed/>
                </p:oleObj>
              </mc:Choice>
              <mc:Fallback>
                <p:oleObj name="Equation" r:id="rId8" imgW="2919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9287" y="1644650"/>
                        <a:ext cx="77311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4146858" y="1667823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650887" y="2111375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0" y="3048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Divide using prime factorization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4539828" y="1667823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186961" y="2111375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710362" y="1667823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033962" y="2111375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926204"/>
              </p:ext>
            </p:extLst>
          </p:nvPr>
        </p:nvGraphicFramePr>
        <p:xfrm>
          <a:off x="2259158" y="1571802"/>
          <a:ext cx="153035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536" name="Equation" r:id="rId10" imgW="660240" imgH="355320" progId="Equation.DSMT4">
                  <p:embed/>
                </p:oleObj>
              </mc:Choice>
              <mc:Fallback>
                <p:oleObj name="Equation" r:id="rId10" imgW="6602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158" y="1571802"/>
                        <a:ext cx="153035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93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1363956"/>
              </p:ext>
            </p:extLst>
          </p:nvPr>
        </p:nvGraphicFramePr>
        <p:xfrm>
          <a:off x="2133600" y="1143000"/>
          <a:ext cx="1001712" cy="120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2657" name="Equation" r:id="rId4" imgW="431640" imgH="520560" progId="Equation.DSMT4">
                  <p:embed/>
                </p:oleObj>
              </mc:Choice>
              <mc:Fallback>
                <p:oleObj name="Equation" r:id="rId4" imgW="431640" imgH="520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143000"/>
                        <a:ext cx="1001712" cy="1208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218131"/>
              </p:ext>
            </p:extLst>
          </p:nvPr>
        </p:nvGraphicFramePr>
        <p:xfrm>
          <a:off x="4553814" y="1456332"/>
          <a:ext cx="21780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2658" name="Equation" r:id="rId6" imgW="825480" imgH="317160" progId="Equation.DSMT4">
                  <p:embed/>
                </p:oleObj>
              </mc:Choice>
              <mc:Fallback>
                <p:oleObj name="Equation" r:id="rId6" imgW="8254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3814" y="1456332"/>
                        <a:ext cx="21780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6300477"/>
              </p:ext>
            </p:extLst>
          </p:nvPr>
        </p:nvGraphicFramePr>
        <p:xfrm>
          <a:off x="6845300" y="1485900"/>
          <a:ext cx="7397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2659" name="Equation" r:id="rId8" imgW="279360" imgH="317160" progId="Equation.DSMT4">
                  <p:embed/>
                </p:oleObj>
              </mc:Choice>
              <mc:Fallback>
                <p:oleObj name="Equation" r:id="rId8" imgW="2793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300" y="1485900"/>
                        <a:ext cx="7397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5487391" y="1557029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485554" y="1978973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0" y="3048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Divide using prime factorization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5855141" y="1583413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292570" y="1978973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8779057"/>
              </p:ext>
            </p:extLst>
          </p:nvPr>
        </p:nvGraphicFramePr>
        <p:xfrm>
          <a:off x="3195991" y="1472869"/>
          <a:ext cx="1325562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2660" name="Equation" r:id="rId10" imgW="571320" imgH="355320" progId="Equation.DSMT4">
                  <p:embed/>
                </p:oleObj>
              </mc:Choice>
              <mc:Fallback>
                <p:oleObj name="Equation" r:id="rId10" imgW="5713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5991" y="1472869"/>
                        <a:ext cx="1325562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8013232"/>
              </p:ext>
            </p:extLst>
          </p:nvPr>
        </p:nvGraphicFramePr>
        <p:xfrm>
          <a:off x="2294554" y="1887144"/>
          <a:ext cx="588963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2661" name="Equation" r:id="rId12" imgW="253800" imgH="380880" progId="Equation.DSMT4">
                  <p:embed/>
                </p:oleObj>
              </mc:Choice>
              <mc:Fallback>
                <p:oleObj name="Equation" r:id="rId12" imgW="25380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4554" y="1887144"/>
                        <a:ext cx="588963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60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832634"/>
              </p:ext>
            </p:extLst>
          </p:nvPr>
        </p:nvGraphicFramePr>
        <p:xfrm>
          <a:off x="1181409" y="1219200"/>
          <a:ext cx="1530350" cy="912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685" name="Equation" r:id="rId4" imgW="660240" imgH="393480" progId="Equation.DSMT4">
                  <p:embed/>
                </p:oleObj>
              </mc:Choice>
              <mc:Fallback>
                <p:oleObj name="Equation" r:id="rId4" imgW="660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409" y="1219200"/>
                        <a:ext cx="1530350" cy="912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7719569"/>
              </p:ext>
            </p:extLst>
          </p:nvPr>
        </p:nvGraphicFramePr>
        <p:xfrm>
          <a:off x="4224646" y="1262062"/>
          <a:ext cx="31178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686" name="Equation" r:id="rId6" imgW="1180800" imgH="317160" progId="Equation.DSMT4">
                  <p:embed/>
                </p:oleObj>
              </mc:Choice>
              <mc:Fallback>
                <p:oleObj name="Equation" r:id="rId6" imgW="11808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4646" y="1262062"/>
                        <a:ext cx="31178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088602"/>
              </p:ext>
            </p:extLst>
          </p:nvPr>
        </p:nvGraphicFramePr>
        <p:xfrm>
          <a:off x="7351713" y="1506538"/>
          <a:ext cx="839787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687" name="Equation" r:id="rId8" imgW="317160" imgH="139680" progId="Equation.DSMT4">
                  <p:embed/>
                </p:oleObj>
              </mc:Choice>
              <mc:Fallback>
                <p:oleObj name="Equation" r:id="rId8" imgW="31716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1713" y="1506538"/>
                        <a:ext cx="839787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5105400" y="1382095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415888" y="1807192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0" y="3048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Divide using prime factorization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5480712" y="1368447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776075" y="1794030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705600" y="1368640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233275" y="1807677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2188757"/>
              </p:ext>
            </p:extLst>
          </p:nvPr>
        </p:nvGraphicFramePr>
        <p:xfrm>
          <a:off x="2718108" y="1270000"/>
          <a:ext cx="1500188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688" name="Equation" r:id="rId10" imgW="647640" imgH="342720" progId="Equation.DSMT4">
                  <p:embed/>
                </p:oleObj>
              </mc:Choice>
              <mc:Fallback>
                <p:oleObj name="Equation" r:id="rId10" imgW="64764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8108" y="1270000"/>
                        <a:ext cx="1500188" cy="795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2946509"/>
              </p:ext>
            </p:extLst>
          </p:nvPr>
        </p:nvGraphicFramePr>
        <p:xfrm>
          <a:off x="1066800" y="1436687"/>
          <a:ext cx="823913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689" name="Equation" r:id="rId12" imgW="355320" imgH="380880" progId="Equation.DSMT4">
                  <p:embed/>
                </p:oleObj>
              </mc:Choice>
              <mc:Fallback>
                <p:oleObj name="Equation" r:id="rId12" imgW="355320" imgH="3808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436687"/>
                        <a:ext cx="823913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05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6344"/>
              </p:ext>
            </p:extLst>
          </p:nvPr>
        </p:nvGraphicFramePr>
        <p:xfrm>
          <a:off x="485775" y="1211263"/>
          <a:ext cx="1354138" cy="150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007" name="Equation" r:id="rId4" imgW="583920" imgH="647640" progId="Equation.DSMT4">
                  <p:embed/>
                </p:oleObj>
              </mc:Choice>
              <mc:Fallback>
                <p:oleObj name="Equation" r:id="rId4" imgW="583920" imgH="647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" y="1211263"/>
                        <a:ext cx="1354138" cy="1503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824860"/>
              </p:ext>
            </p:extLst>
          </p:nvPr>
        </p:nvGraphicFramePr>
        <p:xfrm>
          <a:off x="1143000" y="1186932"/>
          <a:ext cx="471488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008" name="Equation" r:id="rId6" imgW="203040" imgH="355320" progId="Equation.DSMT4">
                  <p:embed/>
                </p:oleObj>
              </mc:Choice>
              <mc:Fallback>
                <p:oleObj name="Equation" r:id="rId6" imgW="2030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186932"/>
                        <a:ext cx="471488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3890415"/>
              </p:ext>
            </p:extLst>
          </p:nvPr>
        </p:nvGraphicFramePr>
        <p:xfrm>
          <a:off x="6022974" y="1549706"/>
          <a:ext cx="1883425" cy="888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009" name="Equation" r:id="rId8" imgW="672840" imgH="317160" progId="Equation.DSMT4">
                  <p:embed/>
                </p:oleObj>
              </mc:Choice>
              <mc:Fallback>
                <p:oleObj name="Equation" r:id="rId8" imgW="6728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2974" y="1549706"/>
                        <a:ext cx="1883425" cy="8886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9723865"/>
              </p:ext>
            </p:extLst>
          </p:nvPr>
        </p:nvGraphicFramePr>
        <p:xfrm>
          <a:off x="7888333" y="1581767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010" name="Equation" r:id="rId10" imgW="215640" imgH="317160" progId="Equation.DSMT4">
                  <p:embed/>
                </p:oleObj>
              </mc:Choice>
              <mc:Fallback>
                <p:oleObj name="Equation" r:id="rId10" imgW="2156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8333" y="1581767"/>
                        <a:ext cx="57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6794124" y="1702169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620000" y="2133600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0" y="3048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Divide using prime factorization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7203744" y="1702169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360886" y="2147248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3996721"/>
              </p:ext>
            </p:extLst>
          </p:nvPr>
        </p:nvGraphicFramePr>
        <p:xfrm>
          <a:off x="1925637" y="1233488"/>
          <a:ext cx="1884363" cy="150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011" name="Equation" r:id="rId12" imgW="812520" imgH="647640" progId="Equation.DSMT4">
                  <p:embed/>
                </p:oleObj>
              </mc:Choice>
              <mc:Fallback>
                <p:oleObj name="Equation" r:id="rId12" imgW="812520" imgH="647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5637" y="1233488"/>
                        <a:ext cx="1884363" cy="1503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>
            <a:off x="2499475" y="1295400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490075" y="1714679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880475" y="1295400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286000" y="1730601"/>
            <a:ext cx="167525" cy="2315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271747"/>
              </p:ext>
            </p:extLst>
          </p:nvPr>
        </p:nvGraphicFramePr>
        <p:xfrm>
          <a:off x="3787775" y="1235502"/>
          <a:ext cx="1089025" cy="150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012" name="Equation" r:id="rId14" imgW="469800" imgH="647640" progId="Equation.DSMT4">
                  <p:embed/>
                </p:oleObj>
              </mc:Choice>
              <mc:Fallback>
                <p:oleObj name="Equation" r:id="rId14" imgW="469800" imgH="647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7775" y="1235502"/>
                        <a:ext cx="1089025" cy="1503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3825137"/>
              </p:ext>
            </p:extLst>
          </p:nvPr>
        </p:nvGraphicFramePr>
        <p:xfrm>
          <a:off x="4859338" y="1572882"/>
          <a:ext cx="1236662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013" name="Equation" r:id="rId16" imgW="533160" imgH="355320" progId="Equation.DSMT4">
                  <p:embed/>
                </p:oleObj>
              </mc:Choice>
              <mc:Fallback>
                <p:oleObj name="Equation" r:id="rId16" imgW="5331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1572882"/>
                        <a:ext cx="1236662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8107298"/>
              </p:ext>
            </p:extLst>
          </p:nvPr>
        </p:nvGraphicFramePr>
        <p:xfrm>
          <a:off x="1143000" y="1170454"/>
          <a:ext cx="617537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014" name="Equation" r:id="rId18" imgW="266400" imgH="355320" progId="Equation.DSMT4">
                  <p:embed/>
                </p:oleObj>
              </mc:Choice>
              <mc:Fallback>
                <p:oleObj name="Equation" r:id="rId18" imgW="2664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170454"/>
                        <a:ext cx="617537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280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59080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Dividing Fractions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44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9144000" cy="63976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Mixed Number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28800" y="838200"/>
            <a:ext cx="55626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A mixed number is the sum of a positive integer and a proper fraction.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0954576"/>
              </p:ext>
            </p:extLst>
          </p:nvPr>
        </p:nvGraphicFramePr>
        <p:xfrm>
          <a:off x="3429000" y="2007889"/>
          <a:ext cx="1939925" cy="110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16" name="Equation" r:id="rId4" imgW="558720" imgH="317160" progId="Equation.DSMT4">
                  <p:embed/>
                </p:oleObj>
              </mc:Choice>
              <mc:Fallback>
                <p:oleObj name="Equation" r:id="rId4" imgW="558720" imgH="3171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007889"/>
                        <a:ext cx="1939925" cy="1103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578721"/>
              </p:ext>
            </p:extLst>
          </p:nvPr>
        </p:nvGraphicFramePr>
        <p:xfrm>
          <a:off x="3275013" y="3462338"/>
          <a:ext cx="2247900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17" name="Equation" r:id="rId6" imgW="647640" imgH="342720" progId="Equation.DSMT4">
                  <p:embed/>
                </p:oleObj>
              </mc:Choice>
              <mc:Fallback>
                <p:oleObj name="Equation" r:id="rId6" imgW="64764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013" y="3462338"/>
                        <a:ext cx="2247900" cy="119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0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14400" y="228600"/>
            <a:ext cx="7315200" cy="63976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Writing a mixed number as an improper fraction.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28800" y="838200"/>
            <a:ext cx="55626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The new numerator is the product of the denominator and positive integer added to the numerator.  The denominator remains the same.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513161"/>
              </p:ext>
            </p:extLst>
          </p:nvPr>
        </p:nvGraphicFramePr>
        <p:xfrm>
          <a:off x="3382961" y="2209800"/>
          <a:ext cx="470116" cy="785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38" name="Equation" r:id="rId4" imgW="190440" imgH="317160" progId="Equation.DSMT4">
                  <p:embed/>
                </p:oleObj>
              </mc:Choice>
              <mc:Fallback>
                <p:oleObj name="Equation" r:id="rId4" imgW="1904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961" y="2209800"/>
                        <a:ext cx="470116" cy="7854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956762"/>
              </p:ext>
            </p:extLst>
          </p:nvPr>
        </p:nvGraphicFramePr>
        <p:xfrm>
          <a:off x="3886199" y="2209800"/>
          <a:ext cx="1255527" cy="785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39" name="Equation" r:id="rId6" imgW="507960" imgH="317160" progId="Equation.DSMT4">
                  <p:embed/>
                </p:oleObj>
              </mc:Choice>
              <mc:Fallback>
                <p:oleObj name="Equation" r:id="rId6" imgW="5079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199" y="2209800"/>
                        <a:ext cx="1255527" cy="7854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7117584"/>
              </p:ext>
            </p:extLst>
          </p:nvPr>
        </p:nvGraphicFramePr>
        <p:xfrm>
          <a:off x="5181599" y="2209800"/>
          <a:ext cx="533401" cy="785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40" name="Equation" r:id="rId8" imgW="215640" imgH="317160" progId="Equation.DSMT4">
                  <p:embed/>
                </p:oleObj>
              </mc:Choice>
              <mc:Fallback>
                <p:oleObj name="Equation" r:id="rId8" imgW="2156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599" y="2209800"/>
                        <a:ext cx="533401" cy="7854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4921859"/>
              </p:ext>
            </p:extLst>
          </p:nvPr>
        </p:nvGraphicFramePr>
        <p:xfrm>
          <a:off x="3367088" y="3276600"/>
          <a:ext cx="501650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41" name="Equation" r:id="rId10" imgW="203040" imgH="317160" progId="Equation.DSMT4">
                  <p:embed/>
                </p:oleObj>
              </mc:Choice>
              <mc:Fallback>
                <p:oleObj name="Equation" r:id="rId10" imgW="2030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7088" y="3276600"/>
                        <a:ext cx="501650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145479"/>
              </p:ext>
            </p:extLst>
          </p:nvPr>
        </p:nvGraphicFramePr>
        <p:xfrm>
          <a:off x="3854450" y="3276600"/>
          <a:ext cx="1319213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42" name="Equation" r:id="rId12" imgW="533160" imgH="317160" progId="Equation.DSMT4">
                  <p:embed/>
                </p:oleObj>
              </mc:Choice>
              <mc:Fallback>
                <p:oleObj name="Equation" r:id="rId12" imgW="5331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4450" y="3276600"/>
                        <a:ext cx="1319213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8540864"/>
              </p:ext>
            </p:extLst>
          </p:nvPr>
        </p:nvGraphicFramePr>
        <p:xfrm>
          <a:off x="5176838" y="3276600"/>
          <a:ext cx="690562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43" name="Equation" r:id="rId14" imgW="279360" imgH="317160" progId="Equation.DSMT4">
                  <p:embed/>
                </p:oleObj>
              </mc:Choice>
              <mc:Fallback>
                <p:oleObj name="Equation" r:id="rId14" imgW="2793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6838" y="3276600"/>
                        <a:ext cx="690562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771870"/>
              </p:ext>
            </p:extLst>
          </p:nvPr>
        </p:nvGraphicFramePr>
        <p:xfrm>
          <a:off x="2236788" y="4257675"/>
          <a:ext cx="1252537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44" name="Equation" r:id="rId16" imgW="507960" imgH="342720" progId="Equation.DSMT4">
                  <p:embed/>
                </p:oleObj>
              </mc:Choice>
              <mc:Fallback>
                <p:oleObj name="Equation" r:id="rId16" imgW="5079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6788" y="4257675"/>
                        <a:ext cx="1252537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6382438"/>
              </p:ext>
            </p:extLst>
          </p:nvPr>
        </p:nvGraphicFramePr>
        <p:xfrm>
          <a:off x="3406775" y="4257675"/>
          <a:ext cx="1851025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45" name="Equation" r:id="rId18" imgW="749160" imgH="342720" progId="Equation.DSMT4">
                  <p:embed/>
                </p:oleObj>
              </mc:Choice>
              <mc:Fallback>
                <p:oleObj name="Equation" r:id="rId18" imgW="7491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775" y="4257675"/>
                        <a:ext cx="1851025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8276619"/>
              </p:ext>
            </p:extLst>
          </p:nvPr>
        </p:nvGraphicFramePr>
        <p:xfrm>
          <a:off x="6553200" y="4287837"/>
          <a:ext cx="849313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46" name="Equation" r:id="rId20" imgW="342720" imgH="317160" progId="Equation.DSMT4">
                  <p:embed/>
                </p:oleObj>
              </mc:Choice>
              <mc:Fallback>
                <p:oleObj name="Equation" r:id="rId20" imgW="3427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287837"/>
                        <a:ext cx="849313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81227"/>
              </p:ext>
            </p:extLst>
          </p:nvPr>
        </p:nvGraphicFramePr>
        <p:xfrm>
          <a:off x="2681288" y="5334000"/>
          <a:ext cx="1849437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47" name="Equation" r:id="rId22" imgW="749160" imgH="317160" progId="Equation.DSMT4">
                  <p:embed/>
                </p:oleObj>
              </mc:Choice>
              <mc:Fallback>
                <p:oleObj name="Equation" r:id="rId22" imgW="7491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1288" y="5334000"/>
                        <a:ext cx="1849437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0234665"/>
              </p:ext>
            </p:extLst>
          </p:nvPr>
        </p:nvGraphicFramePr>
        <p:xfrm>
          <a:off x="4619065" y="5341937"/>
          <a:ext cx="877888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48" name="Equation" r:id="rId24" imgW="355320" imgH="317160" progId="Equation.DSMT4">
                  <p:embed/>
                </p:oleObj>
              </mc:Choice>
              <mc:Fallback>
                <p:oleObj name="Equation" r:id="rId24" imgW="3553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065" y="5341937"/>
                        <a:ext cx="877888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9832334"/>
              </p:ext>
            </p:extLst>
          </p:nvPr>
        </p:nvGraphicFramePr>
        <p:xfrm>
          <a:off x="1600200" y="4287837"/>
          <a:ext cx="595312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49" name="Equation" r:id="rId26" imgW="241200" imgH="317160" progId="Equation.DSMT4">
                  <p:embed/>
                </p:oleObj>
              </mc:Choice>
              <mc:Fallback>
                <p:oleObj name="Equation" r:id="rId26" imgW="2412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287837"/>
                        <a:ext cx="595312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502197"/>
              </p:ext>
            </p:extLst>
          </p:nvPr>
        </p:nvGraphicFramePr>
        <p:xfrm>
          <a:off x="5249863" y="4257675"/>
          <a:ext cx="1227137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50" name="Equation" r:id="rId28" imgW="495000" imgH="342720" progId="Equation.DSMT4">
                  <p:embed/>
                </p:oleObj>
              </mc:Choice>
              <mc:Fallback>
                <p:oleObj name="Equation" r:id="rId28" imgW="4950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9863" y="4257675"/>
                        <a:ext cx="1227137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761609"/>
              </p:ext>
            </p:extLst>
          </p:nvPr>
        </p:nvGraphicFramePr>
        <p:xfrm>
          <a:off x="6149603" y="5357191"/>
          <a:ext cx="50165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51" name="Equation" r:id="rId30" imgW="203040" imgH="317160" progId="Equation.DSMT4">
                  <p:embed/>
                </p:oleObj>
              </mc:Choice>
              <mc:Fallback>
                <p:oleObj name="Equation" r:id="rId30" imgW="2030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9603" y="5357191"/>
                        <a:ext cx="501650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7987861"/>
              </p:ext>
            </p:extLst>
          </p:nvPr>
        </p:nvGraphicFramePr>
        <p:xfrm>
          <a:off x="5527022" y="5346466"/>
          <a:ext cx="627063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52" name="Equation" r:id="rId32" imgW="253800" imgH="317160" progId="Equation.DSMT4">
                  <p:embed/>
                </p:oleObj>
              </mc:Choice>
              <mc:Fallback>
                <p:oleObj name="Equation" r:id="rId32" imgW="2538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7022" y="5346466"/>
                        <a:ext cx="627063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8731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828800" y="93471"/>
            <a:ext cx="5486400" cy="4572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Writing an improper fraction as a mixed number.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21000" y="1413974"/>
            <a:ext cx="5486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Divide the numerator by the denominator, the quotient is the positive integer term, the difference divided by the divisor is the proper fraction term.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4500127"/>
              </p:ext>
            </p:extLst>
          </p:nvPr>
        </p:nvGraphicFramePr>
        <p:xfrm>
          <a:off x="2199856" y="2736056"/>
          <a:ext cx="31432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6306" name="Equation" r:id="rId4" imgW="126720" imgH="317160" progId="Equation.DSMT4">
                  <p:embed/>
                </p:oleObj>
              </mc:Choice>
              <mc:Fallback>
                <p:oleObj name="Equation" r:id="rId4" imgW="1267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9856" y="2736056"/>
                        <a:ext cx="314325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041199"/>
              </p:ext>
            </p:extLst>
          </p:nvPr>
        </p:nvGraphicFramePr>
        <p:xfrm>
          <a:off x="4419600" y="2736056"/>
          <a:ext cx="436562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6307" name="Equation" r:id="rId6" imgW="177480" imgH="317160" progId="Equation.DSMT4">
                  <p:embed/>
                </p:oleObj>
              </mc:Choice>
              <mc:Fallback>
                <p:oleObj name="Equation" r:id="rId6" imgW="1774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736056"/>
                        <a:ext cx="436562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8882477"/>
              </p:ext>
            </p:extLst>
          </p:nvPr>
        </p:nvGraphicFramePr>
        <p:xfrm>
          <a:off x="6167856" y="2736055"/>
          <a:ext cx="593725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6308" name="Equation" r:id="rId8" imgW="241200" imgH="317160" progId="Equation.DSMT4">
                  <p:embed/>
                </p:oleObj>
              </mc:Choice>
              <mc:Fallback>
                <p:oleObj name="Equation" r:id="rId8" imgW="2412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7856" y="2736055"/>
                        <a:ext cx="593725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6278862"/>
              </p:ext>
            </p:extLst>
          </p:nvPr>
        </p:nvGraphicFramePr>
        <p:xfrm>
          <a:off x="1882301" y="3710780"/>
          <a:ext cx="752475" cy="1354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6309" name="Equation" r:id="rId10" imgW="304560" imgH="545760" progId="Equation.DSMT4">
                  <p:embed/>
                </p:oleObj>
              </mc:Choice>
              <mc:Fallback>
                <p:oleObj name="Equation" r:id="rId10" imgW="304560" imgH="545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2301" y="3710780"/>
                        <a:ext cx="752475" cy="1354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32"/>
          <p:cNvSpPr/>
          <p:nvPr/>
        </p:nvSpPr>
        <p:spPr>
          <a:xfrm>
            <a:off x="2182900" y="3656408"/>
            <a:ext cx="609600" cy="392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2168795" y="4387848"/>
            <a:ext cx="609600" cy="2928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2155067" y="4687279"/>
            <a:ext cx="609600" cy="3776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170177"/>
              </p:ext>
            </p:extLst>
          </p:nvPr>
        </p:nvGraphicFramePr>
        <p:xfrm>
          <a:off x="2181225" y="5310188"/>
          <a:ext cx="471488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6310" name="Equation" r:id="rId12" imgW="190440" imgH="317160" progId="Equation.DSMT4">
                  <p:embed/>
                </p:oleObj>
              </mc:Choice>
              <mc:Fallback>
                <p:oleObj name="Equation" r:id="rId12" imgW="1904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1225" y="5310188"/>
                        <a:ext cx="471488" cy="785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585030"/>
              </p:ext>
            </p:extLst>
          </p:nvPr>
        </p:nvGraphicFramePr>
        <p:xfrm>
          <a:off x="3990975" y="3676650"/>
          <a:ext cx="877888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6311" name="Equation" r:id="rId14" imgW="355320" imgH="545760" progId="Equation.DSMT4">
                  <p:embed/>
                </p:oleObj>
              </mc:Choice>
              <mc:Fallback>
                <p:oleObj name="Equation" r:id="rId14" imgW="355320" imgH="545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0975" y="3676650"/>
                        <a:ext cx="877888" cy="1354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37"/>
          <p:cNvSpPr/>
          <p:nvPr/>
        </p:nvSpPr>
        <p:spPr>
          <a:xfrm>
            <a:off x="4353304" y="3622187"/>
            <a:ext cx="609600" cy="392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4267200" y="4353627"/>
            <a:ext cx="609600" cy="2928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267200" y="4653058"/>
            <a:ext cx="609600" cy="3776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0949079"/>
              </p:ext>
            </p:extLst>
          </p:nvPr>
        </p:nvGraphicFramePr>
        <p:xfrm>
          <a:off x="4335463" y="5275263"/>
          <a:ext cx="503237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6312" name="Equation" r:id="rId16" imgW="203040" imgH="317160" progId="Equation.DSMT4">
                  <p:embed/>
                </p:oleObj>
              </mc:Choice>
              <mc:Fallback>
                <p:oleObj name="Equation" r:id="rId16" imgW="2030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5463" y="5275263"/>
                        <a:ext cx="503237" cy="785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44026"/>
              </p:ext>
            </p:extLst>
          </p:nvPr>
        </p:nvGraphicFramePr>
        <p:xfrm>
          <a:off x="6049963" y="3711575"/>
          <a:ext cx="720725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6313" name="Equation" r:id="rId18" imgW="291960" imgH="545760" progId="Equation.DSMT4">
                  <p:embed/>
                </p:oleObj>
              </mc:Choice>
              <mc:Fallback>
                <p:oleObj name="Equation" r:id="rId18" imgW="291960" imgH="545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9963" y="3711575"/>
                        <a:ext cx="720725" cy="1354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ectangle 42"/>
          <p:cNvSpPr/>
          <p:nvPr/>
        </p:nvSpPr>
        <p:spPr>
          <a:xfrm>
            <a:off x="6334504" y="3656408"/>
            <a:ext cx="609600" cy="392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324600" y="4387848"/>
            <a:ext cx="609600" cy="2928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324600" y="4687279"/>
            <a:ext cx="609600" cy="3776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8323634"/>
              </p:ext>
            </p:extLst>
          </p:nvPr>
        </p:nvGraphicFramePr>
        <p:xfrm>
          <a:off x="6269038" y="5310188"/>
          <a:ext cx="598487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6314" name="Equation" r:id="rId20" imgW="241200" imgH="317160" progId="Equation.DSMT4">
                  <p:embed/>
                </p:oleObj>
              </mc:Choice>
              <mc:Fallback>
                <p:oleObj name="Equation" r:id="rId20" imgW="2412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9038" y="5310188"/>
                        <a:ext cx="598487" cy="785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193032"/>
              </p:ext>
            </p:extLst>
          </p:nvPr>
        </p:nvGraphicFramePr>
        <p:xfrm>
          <a:off x="3143511" y="553157"/>
          <a:ext cx="1928091" cy="829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6315" name="Equation" r:id="rId22" imgW="863280" imgH="368280" progId="Equation.DSMT4">
                  <p:embed/>
                </p:oleObj>
              </mc:Choice>
              <mc:Fallback>
                <p:oleObj name="Equation" r:id="rId22" imgW="86328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511" y="553157"/>
                        <a:ext cx="1928091" cy="8298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64497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3" grpId="0" animBg="1"/>
      <p:bldP spid="34" grpId="0" animBg="1"/>
      <p:bldP spid="35" grpId="0" animBg="1"/>
      <p:bldP spid="38" grpId="0" animBg="1"/>
      <p:bldP spid="39" grpId="0" animBg="1"/>
      <p:bldP spid="40" grpId="0" animBg="1"/>
      <p:bldP spid="43" grpId="0" animBg="1"/>
      <p:bldP spid="44" grpId="0" animBg="1"/>
      <p:bldP spid="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295400"/>
            <a:ext cx="7315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Proper Fractions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Improper Fractions</a:t>
            </a:r>
          </a:p>
          <a:p>
            <a:pPr algn="ctr"/>
            <a:r>
              <a:rPr lang="en-US" sz="2800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nd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Mixed Numbers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60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_Docs_" ma:contentTypeID="0x00A30FC3D30E0D684CA17601D80A444801" ma:contentTypeVersion="" ma:contentTypeDescription="" ma:contentTypeScope="" ma:versionID="bc55ed6eee21872541b27cb430471982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3e5d9eca856144ce6ca1da655f95619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ID" minOccurs="0"/>
                <xsd:element ref="ns1:ContentTypeId" minOccurs="0"/>
                <xsd:element ref="ns1:Author" minOccurs="0"/>
                <xsd:element ref="ns1:Editor" minOccurs="0"/>
                <xsd:element ref="ns1:_HasCopyDestinations" minOccurs="0"/>
                <xsd:element ref="ns1:_CopySource" minOccurs="0"/>
                <xsd:element ref="ns1:_ModerationStatus" minOccurs="0"/>
                <xsd:element ref="ns1:_ModerationComments" minOccurs="0"/>
                <xsd:element ref="ns1:FileRef" minOccurs="0"/>
                <xsd:element ref="ns1:FileDirRef" minOccurs="0"/>
                <xsd:element ref="ns1:Last_x0020_Modified" minOccurs="0"/>
                <xsd:element ref="ns1:Created_x0020_Date" minOccurs="0"/>
                <xsd:element ref="ns1:File_x0020_Size" minOccurs="0"/>
                <xsd:element ref="ns1:FSObjType" minOccurs="0"/>
                <xsd:element ref="ns1:CheckedOutUserId" minOccurs="0"/>
                <xsd:element ref="ns1:IsCheckedoutToLocal" minOccurs="0"/>
                <xsd:element ref="ns1:CheckoutUser" minOccurs="0"/>
                <xsd:element ref="ns1:UniqueId" minOccurs="0"/>
                <xsd:element ref="ns1:ProgId" minOccurs="0"/>
                <xsd:element ref="ns1:ScopeId" minOccurs="0"/>
                <xsd:element ref="ns1:VirusStatus" minOccurs="0"/>
                <xsd:element ref="ns1:CheckedOutTitle" minOccurs="0"/>
                <xsd:element ref="ns1:_CheckinComment" minOccurs="0"/>
                <xsd:element ref="ns1:File_x0020_Type" minOccurs="0"/>
                <xsd:element ref="ns1:HTML_x0020_File_x0020_Type" minOccurs="0"/>
                <xsd:element ref="ns1:_SourceUrl" minOccurs="0"/>
                <xsd:element ref="ns1:_SharedFileIndex" minOccurs="0"/>
                <xsd:element ref="ns1:MetaInfo" minOccurs="0"/>
                <xsd:element ref="ns1:_Level" minOccurs="0"/>
                <xsd:element ref="ns1:_IsCurrentVersion" minOccurs="0"/>
                <xsd:element ref="ns1:owshiddenversion" minOccurs="0"/>
                <xsd:element ref="ns1:_UIVersion" minOccurs="0"/>
                <xsd:element ref="ns1:_UIVersionString" minOccurs="0"/>
                <xsd:element ref="ns1:InstanceID" minOccurs="0"/>
                <xsd:element ref="ns1:Order" minOccurs="0"/>
                <xsd:element ref="ns1:GUID" minOccurs="0"/>
                <xsd:element ref="ns1:WorkflowVersion" minOccurs="0"/>
                <xsd:element ref="ns1:WorkflowInstanceID" minOccurs="0"/>
                <xsd:element ref="ns1:ParentVersionString" minOccurs="0"/>
                <xsd:element ref="ns1:ParentLeafName" minOccurs="0"/>
                <xsd:element ref="ns1:AutoVersionDisabled" minOccurs="0"/>
                <xsd:element ref="ns1:ItemType" minOccurs="0"/>
                <xsd:element ref="ns1:Description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ID" ma:index="0" nillable="true" ma:displayName="ID" ma:internalName="ID" ma:readOnly="true">
      <xsd:simpleType>
        <xsd:restriction base="dms:Unknown"/>
      </xsd:simpleType>
    </xsd:element>
    <xsd:element name="ContentTypeId" ma:index="1" nillable="true" ma:displayName="Content Type ID" ma:hidden="true" ma:internalName="ContentTypeId" ma:readOnly="true">
      <xsd:simpleType>
        <xsd:restriction base="dms:Unknown"/>
      </xsd:simpleType>
    </xsd:element>
    <xsd:element name="Author" ma:index="4" nillable="true" ma:displayName="Created By" ma:list="UserInfo" ma:internalName="Autho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" ma:index="6" nillable="true" ma:displayName="Modified By" ma:list="UserInfo" ma:internalName="Edito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HasCopyDestinations" ma:index="7" nillable="true" ma:displayName="Has Copy Destinations" ma:hidden="true" ma:internalName="_HasCopyDestinations" ma:readOnly="true">
      <xsd:simpleType>
        <xsd:restriction base="dms:Boolean"/>
      </xsd:simpleType>
    </xsd:element>
    <xsd:element name="_CopySource" ma:index="8" nillable="true" ma:displayName="Copy Source" ma:internalName="_CopySource" ma:readOnly="true">
      <xsd:simpleType>
        <xsd:restriction base="dms:Text"/>
      </xsd:simpleType>
    </xsd:element>
    <xsd:element name="_ModerationStatus" ma:index="9" nillable="true" ma:displayName="Approval Status" ma:default="0" ma:hidden="true" ma:internalName="_ModerationStatus" ma:readOnly="true">
      <xsd:simpleType>
        <xsd:restriction base="dms:Unknown"/>
      </xsd:simpleType>
    </xsd:element>
    <xsd:element name="_ModerationComments" ma:index="10" nillable="true" ma:displayName="Approver Comments" ma:hidden="true" ma:internalName="_ModerationComments" ma:readOnly="true">
      <xsd:simpleType>
        <xsd:restriction base="dms:Note"/>
      </xsd:simpleType>
    </xsd:element>
    <xsd:element name="FileRef" ma:index="11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DirRef" ma:index="12" nillable="true" ma:displayName="Path" ma:hidden="true" ma:list="Docs" ma:internalName="FileDirRef" ma:readOnly="true" ma:showField="DirName">
      <xsd:simpleType>
        <xsd:restriction base="dms:Lookup"/>
      </xsd:simpleType>
    </xsd:element>
    <xsd:element name="Last_x0020_Modified" ma:index="13" nillable="true" ma:displayName="Modified" ma:format="TRUE" ma:hidden="true" ma:list="Docs" ma:internalName="Last_x0020_Modified" ma:readOnly="true" ma:showField="TimeLastModified">
      <xsd:simpleType>
        <xsd:restriction base="dms:Lookup"/>
      </xsd:simpleType>
    </xsd:element>
    <xsd:element name="Created_x0020_Date" ma:index="14" nillable="true" ma:displayName="Created" ma:format="TRUE" ma:hidden="true" ma:list="Docs" ma:internalName="Created_x0020_Date" ma:readOnly="true" ma:showField="TimeCreated">
      <xsd:simpleType>
        <xsd:restriction base="dms:Lookup"/>
      </xsd:simpleType>
    </xsd:element>
    <xsd:element name="File_x0020_Size" ma:index="15" nillable="true" ma:displayName="File Size" ma:format="TRUE" ma:hidden="true" ma:list="Docs" ma:internalName="File_x0020_Size" ma:readOnly="true" ma:showField="SizeInKB">
      <xsd:simpleType>
        <xsd:restriction base="dms:Lookup"/>
      </xsd:simpleType>
    </xsd:element>
    <xsd:element name="FSObjType" ma:index="16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CheckedOutUserId" ma:index="18" nillable="true" ma:displayName="ID of the User who has the item Checked Out" ma:hidden="true" ma:list="Docs" ma:internalName="CheckedOutUserId" ma:readOnly="true" ma:showField="CheckoutUserId">
      <xsd:simpleType>
        <xsd:restriction base="dms:Lookup"/>
      </xsd:simpleType>
    </xsd:element>
    <xsd:element name="IsCheckedoutToLocal" ma:index="19" nillable="true" ma:displayName="Is Checked out to local" ma:hidden="true" ma:list="Docs" ma:internalName="IsCheckedoutToLocal" ma:readOnly="true" ma:showField="IsCheckoutToLocal">
      <xsd:simpleType>
        <xsd:restriction base="dms:Lookup"/>
      </xsd:simpleType>
    </xsd:element>
    <xsd:element name="CheckoutUser" ma:index="20" nillable="true" ma:displayName="Checked Out To" ma:list="UserInfo" ma:internalName="CheckoutUse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UniqueId" ma:index="22" nillable="true" ma:displayName="Unique Id" ma:hidden="true" ma:list="Docs" ma:internalName="UniqueId" ma:readOnly="true" ma:showField="UniqueId">
      <xsd:simpleType>
        <xsd:restriction base="dms:Lookup"/>
      </xsd:simpleType>
    </xsd:element>
    <xsd:element name="ProgId" ma:index="23" nillable="true" ma:displayName="ProgId" ma:hidden="true" ma:list="Docs" ma:internalName="ProgId" ma:readOnly="true" ma:showField="ProgId">
      <xsd:simpleType>
        <xsd:restriction base="dms:Lookup"/>
      </xsd:simpleType>
    </xsd:element>
    <xsd:element name="ScopeId" ma:index="24" nillable="true" ma:displayName="ScopeId" ma:hidden="true" ma:list="Docs" ma:internalName="ScopeId" ma:readOnly="true" ma:showField="ScopeId">
      <xsd:simpleType>
        <xsd:restriction base="dms:Lookup"/>
      </xsd:simpleType>
    </xsd:element>
    <xsd:element name="VirusStatus" ma:index="25" nillable="true" ma:displayName="Virus Status" ma:format="TRUE" ma:hidden="true" ma:list="Docs" ma:internalName="VirusStatus" ma:readOnly="true" ma:showField="Size">
      <xsd:simpleType>
        <xsd:restriction base="dms:Lookup"/>
      </xsd:simpleType>
    </xsd:element>
    <xsd:element name="CheckedOutTitle" ma:index="26" nillable="true" ma:displayName="Checked Out To" ma:format="TRUE" ma:hidden="true" ma:list="Docs" ma:internalName="CheckedOutTitle" ma:readOnly="true" ma:showField="CheckedOutTitle">
      <xsd:simpleType>
        <xsd:restriction base="dms:Lookup"/>
      </xsd:simpleType>
    </xsd:element>
    <xsd:element name="_CheckinComment" ma:index="27" nillable="true" ma:displayName="Check In Comment" ma:format="TRUE" ma:list="Docs" ma:internalName="_CheckinComment" ma:readOnly="true" ma:showField="CheckinComment">
      <xsd:simpleType>
        <xsd:restriction base="dms:Lookup"/>
      </xsd:simpleType>
    </xsd:element>
    <xsd:element name="File_x0020_Type" ma:index="31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32" nillable="true" ma:displayName="HTML File Type" ma:hidden="true" ma:internalName="HTML_x0020_File_x0020_Type" ma:readOnly="true">
      <xsd:simpleType>
        <xsd:restriction base="dms:Text"/>
      </xsd:simpleType>
    </xsd:element>
    <xsd:element name="_SourceUrl" ma:index="33" nillable="true" ma:displayName="Source Url" ma:hidden="true" ma:internalName="_SourceUrl">
      <xsd:simpleType>
        <xsd:restriction base="dms:Text"/>
      </xsd:simpleType>
    </xsd:element>
    <xsd:element name="_SharedFileIndex" ma:index="34" nillable="true" ma:displayName="Shared File Index" ma:hidden="true" ma:internalName="_SharedFileIndex">
      <xsd:simpleType>
        <xsd:restriction base="dms:Text"/>
      </xsd:simpleType>
    </xsd:element>
    <xsd:element name="MetaInfo" ma:index="44" nillable="true" ma:displayName="Property Bag" ma:hidden="true" ma:list="Docs" ma:internalName="MetaInfo" ma:showField="MetaInfo">
      <xsd:simpleType>
        <xsd:restriction base="dms:Lookup"/>
      </xsd:simpleType>
    </xsd:element>
    <xsd:element name="_Level" ma:index="45" nillable="true" ma:displayName="Level" ma:hidden="true" ma:internalName="_Level" ma:readOnly="true">
      <xsd:simpleType>
        <xsd:restriction base="dms:Unknown"/>
      </xsd:simpleType>
    </xsd:element>
    <xsd:element name="_IsCurrentVersion" ma:index="46" nillable="true" ma:displayName="Is Current Version" ma:hidden="true" ma:internalName="_IsCurrentVersion" ma:readOnly="true">
      <xsd:simpleType>
        <xsd:restriction base="dms:Boolean"/>
      </xsd:simpleType>
    </xsd:element>
    <xsd:element name="owshiddenversion" ma:index="50" nillable="true" ma:displayName="owshiddenversion" ma:hidden="true" ma:internalName="owshiddenversion" ma:readOnly="true">
      <xsd:simpleType>
        <xsd:restriction base="dms:Unknown"/>
      </xsd:simpleType>
    </xsd:element>
    <xsd:element name="_UIVersion" ma:index="51" nillable="true" ma:displayName="UI Version" ma:hidden="true" ma:internalName="_UIVersion" ma:readOnly="true">
      <xsd:simpleType>
        <xsd:restriction base="dms:Unknown"/>
      </xsd:simpleType>
    </xsd:element>
    <xsd:element name="_UIVersionString" ma:index="52" nillable="true" ma:displayName="Version" ma:internalName="_UIVersionString" ma:readOnly="true">
      <xsd:simpleType>
        <xsd:restriction base="dms:Text"/>
      </xsd:simpleType>
    </xsd:element>
    <xsd:element name="InstanceID" ma:index="53" nillable="true" ma:displayName="Instance ID" ma:hidden="true" ma:internalName="InstanceID" ma:readOnly="true">
      <xsd:simpleType>
        <xsd:restriction base="dms:Unknown"/>
      </xsd:simpleType>
    </xsd:element>
    <xsd:element name="Order" ma:index="54" nillable="true" ma:displayName="Order" ma:hidden="true" ma:internalName="Order">
      <xsd:simpleType>
        <xsd:restriction base="dms:Number"/>
      </xsd:simpleType>
    </xsd:element>
    <xsd:element name="GUID" ma:index="55" nillable="true" ma:displayName="GUID" ma:hidden="true" ma:internalName="GUID" ma:readOnly="true">
      <xsd:simpleType>
        <xsd:restriction base="dms:Unknown"/>
      </xsd:simpleType>
    </xsd:element>
    <xsd:element name="WorkflowVersion" ma:index="56" nillable="true" ma:displayName="Workflow Version" ma:hidden="true" ma:internalName="WorkflowVersion" ma:readOnly="true">
      <xsd:simpleType>
        <xsd:restriction base="dms:Unknown"/>
      </xsd:simpleType>
    </xsd:element>
    <xsd:element name="WorkflowInstanceID" ma:index="57" nillable="true" ma:displayName="Workflow Instance ID" ma:hidden="true" ma:internalName="WorkflowInstanceID" ma:readOnly="true">
      <xsd:simpleType>
        <xsd:restriction base="dms:Unknown"/>
      </xsd:simpleType>
    </xsd:element>
    <xsd:element name="ParentVersionString" ma:index="58" nillable="true" ma:displayName="Source Version (Converted Document)" ma:hidden="true" ma:list="Docs" ma:internalName="ParentVersionString" ma:readOnly="true" ma:showField="ParentVersionString">
      <xsd:simpleType>
        <xsd:restriction base="dms:Lookup"/>
      </xsd:simpleType>
    </xsd:element>
    <xsd:element name="ParentLeafName" ma:index="59" nillable="true" ma:displayName="Source Name (Converted Document)" ma:hidden="true" ma:list="Docs" ma:internalName="ParentLeafName" ma:readOnly="true" ma:showField="ParentLeafName">
      <xsd:simpleType>
        <xsd:restriction base="dms:Lookup"/>
      </xsd:simpleType>
    </xsd:element>
    <xsd:element name="AutoVersionDisabled" ma:index="60" nillable="true" ma:displayName="AutoVersionDisabled" ma:default="FALSE" ma:hidden="true" ma:internalName="AutoVersionDisabled">
      <xsd:simpleType>
        <xsd:restriction base="dms:Boolean"/>
      </xsd:simpleType>
    </xsd:element>
    <xsd:element name="ItemType" ma:index="61" nillable="true" ma:displayName="ItemType" ma:default="1" ma:hidden="true" ma:internalName="ItemType">
      <xsd:simpleType>
        <xsd:restriction base="dms:Unknown"/>
      </xsd:simpleType>
    </xsd:element>
    <xsd:element name="Description" ma:index="62" nillable="true" ma:displayName="Description" ma:hidden="true" ma:internalName="Description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" ma:displayName="Content Type" ma:readOnly="true"/>
        <xsd:element ref="dc:title" minOccurs="0" maxOccurs="1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ContentTypeId xmlns="http://schemas.microsoft.com/sharepoint/v3">0x00A30FC3D30E0D684CA17601D80A444801</ContentTypeId>
    <_SourceUrl xmlns="http://schemas.microsoft.com/sharepoint/v3" xsi:nil="true"/>
    <AutoVersionDisabled xmlns="http://schemas.microsoft.com/sharepoint/v3">false</AutoVersionDisabled>
    <ItemType xmlns="http://schemas.microsoft.com/sharepoint/v3">1</ItemType>
    <Order xmlns="http://schemas.microsoft.com/sharepoint/v3" xsi:nil="true"/>
    <_SharedFileIndex xmlns="http://schemas.microsoft.com/sharepoint/v3" xsi:nil="true"/>
    <MetaInfo xmlns="http://schemas.microsoft.com/sharepoint/v3" xsi:nil="true"/>
    <Description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C08E2EF-6350-4EAA-BDD1-017D60E2BC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79BCB0DA-8FE7-4FE7-BDC2-6F76D0AFE9CA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microsoft.com/sharepoint/v3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9847</TotalTime>
  <Words>1060</Words>
  <Application>Microsoft Office PowerPoint</Application>
  <PresentationFormat>On-screen Show (4:3)</PresentationFormat>
  <Paragraphs>244</Paragraphs>
  <Slides>58</Slides>
  <Notes>58</Notes>
  <HiddenSlides>7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58</vt:i4>
      </vt:variant>
    </vt:vector>
  </HeadingPairs>
  <TitlesOfParts>
    <vt:vector size="64" baseType="lpstr">
      <vt:lpstr>Arial</vt:lpstr>
      <vt:lpstr>Calibri</vt:lpstr>
      <vt:lpstr>Times New Roman</vt:lpstr>
      <vt:lpstr>PowerPoint Presentation</vt:lpstr>
      <vt:lpstr>Equation</vt:lpstr>
      <vt:lpstr>Document</vt:lpstr>
      <vt:lpstr>PowerPoint Presentation</vt:lpstr>
      <vt:lpstr>The Rational Numbers</vt:lpstr>
      <vt:lpstr>PowerPoint Presentation</vt:lpstr>
      <vt:lpstr>Proper Fraction</vt:lpstr>
      <vt:lpstr>Improper Fraction</vt:lpstr>
      <vt:lpstr>Mixed Number</vt:lpstr>
      <vt:lpstr>Writing a mixed number as an improper fraction.</vt:lpstr>
      <vt:lpstr>Writing an improper fraction as a mixed number.</vt:lpstr>
      <vt:lpstr>PowerPoint Presentation</vt:lpstr>
      <vt:lpstr>PowerPoint Presentation</vt:lpstr>
      <vt:lpstr>Prime Number</vt:lpstr>
      <vt:lpstr>Composite Number</vt:lpstr>
      <vt:lpstr>Prime Factorization</vt:lpstr>
      <vt:lpstr>Prime Factorization</vt:lpstr>
      <vt:lpstr>Factor Rules</vt:lpstr>
      <vt:lpstr>Decide if 2, 3, and/or 5 is a factor of</vt:lpstr>
      <vt:lpstr>Building a factor tree for 20</vt:lpstr>
      <vt:lpstr>PowerPoint Presentation</vt:lpstr>
      <vt:lpstr>PowerPoint Presentation</vt:lpstr>
      <vt:lpstr>PowerPoint Presentation</vt:lpstr>
      <vt:lpstr>Find the prime factorization of 24</vt:lpstr>
      <vt:lpstr>Find the prime factorization of 315</vt:lpstr>
      <vt:lpstr>Find the prime factorization of 119</vt:lpstr>
      <vt:lpstr>Find the prime factorization of 495</vt:lpstr>
      <vt:lpstr>Find the prime factorization of 945</vt:lpstr>
      <vt:lpstr>PowerPoint Presentation</vt:lpstr>
      <vt:lpstr>PowerPoint Presentation</vt:lpstr>
      <vt:lpstr>PowerPoint Presentation</vt:lpstr>
      <vt:lpstr>Reducing Fractions</vt:lpstr>
      <vt:lpstr>Reducing Fractions</vt:lpstr>
      <vt:lpstr>No “Gozinta” method allowed</vt:lpstr>
      <vt:lpstr>No “Gozinta” (Goes into) method allowed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 “Gozinta” method allowed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Reciprocal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Order of Operations</dc:title>
  <dc:creator>scott storla</dc:creator>
  <cp:lastModifiedBy>scott.storla@minneapolis.edu</cp:lastModifiedBy>
  <cp:revision>324</cp:revision>
  <dcterms:created xsi:type="dcterms:W3CDTF">2008-08-26T02:07:05Z</dcterms:created>
  <dcterms:modified xsi:type="dcterms:W3CDTF">2015-09-02T02:00:40Z</dcterms:modified>
</cp:coreProperties>
</file>