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45"/>
  </p:notesMasterIdLst>
  <p:sldIdLst>
    <p:sldId id="477" r:id="rId4"/>
    <p:sldId id="526" r:id="rId5"/>
    <p:sldId id="527" r:id="rId6"/>
    <p:sldId id="530" r:id="rId7"/>
    <p:sldId id="558" r:id="rId8"/>
    <p:sldId id="499" r:id="rId9"/>
    <p:sldId id="498" r:id="rId10"/>
    <p:sldId id="364" r:id="rId11"/>
    <p:sldId id="365" r:id="rId12"/>
    <p:sldId id="546" r:id="rId13"/>
    <p:sldId id="366" r:id="rId14"/>
    <p:sldId id="367" r:id="rId15"/>
    <p:sldId id="368" r:id="rId16"/>
    <p:sldId id="538" r:id="rId17"/>
    <p:sldId id="539" r:id="rId18"/>
    <p:sldId id="540" r:id="rId19"/>
    <p:sldId id="465" r:id="rId20"/>
    <p:sldId id="375" r:id="rId21"/>
    <p:sldId id="376" r:id="rId22"/>
    <p:sldId id="550" r:id="rId23"/>
    <p:sldId id="542" r:id="rId24"/>
    <p:sldId id="543" r:id="rId25"/>
    <p:sldId id="544" r:id="rId26"/>
    <p:sldId id="555" r:id="rId27"/>
    <p:sldId id="556" r:id="rId28"/>
    <p:sldId id="472" r:id="rId29"/>
    <p:sldId id="552" r:id="rId30"/>
    <p:sldId id="553" r:id="rId31"/>
    <p:sldId id="554" r:id="rId32"/>
    <p:sldId id="557" r:id="rId33"/>
    <p:sldId id="547" r:id="rId34"/>
    <p:sldId id="404" r:id="rId35"/>
    <p:sldId id="418" r:id="rId36"/>
    <p:sldId id="532" r:id="rId37"/>
    <p:sldId id="533" r:id="rId38"/>
    <p:sldId id="534" r:id="rId39"/>
    <p:sldId id="536" r:id="rId40"/>
    <p:sldId id="535" r:id="rId41"/>
    <p:sldId id="545" r:id="rId42"/>
    <p:sldId id="474" r:id="rId43"/>
    <p:sldId id="478" r:id="rId4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dding and Subtraction Like Fractions" id="{009EC1D9-6DD3-4C38-9030-0D2A2074FFF0}">
          <p14:sldIdLst>
            <p14:sldId id="477"/>
            <p14:sldId id="526"/>
            <p14:sldId id="527"/>
            <p14:sldId id="530"/>
          </p14:sldIdLst>
        </p14:section>
        <p14:section name="Adding and subtracting with distribution" id="{E4C563D1-A66A-4D3C-BA03-2285EE957506}">
          <p14:sldIdLst>
            <p14:sldId id="558"/>
          </p14:sldIdLst>
        </p14:section>
        <p14:section name="Adding and subtracting with procedure" id="{AAD72611-312A-4703-AA58-1CDC5D18D001}">
          <p14:sldIdLst>
            <p14:sldId id="499"/>
            <p14:sldId id="498"/>
          </p14:sldIdLst>
        </p14:section>
        <p14:section name="Preparing to Add and Subtract Unlike Fractions" id="{CAFED907-0D46-4EEB-A75D-D83FE201492B}">
          <p14:sldIdLst>
            <p14:sldId id="364"/>
            <p14:sldId id="365"/>
            <p14:sldId id="546"/>
            <p14:sldId id="366"/>
            <p14:sldId id="367"/>
          </p14:sldIdLst>
        </p14:section>
        <p14:section name="LCD" id="{28B10968-2273-4F6E-BFDC-EF0951AF5EB1}">
          <p14:sldIdLst>
            <p14:sldId id="368"/>
            <p14:sldId id="538"/>
            <p14:sldId id="539"/>
            <p14:sldId id="540"/>
          </p14:sldIdLst>
        </p14:section>
        <p14:section name="Equivalent fractions" id="{E122D1E6-042F-4560-A248-C105EB194BFA}">
          <p14:sldIdLst>
            <p14:sldId id="465"/>
            <p14:sldId id="375"/>
            <p14:sldId id="376"/>
            <p14:sldId id="550"/>
            <p14:sldId id="542"/>
            <p14:sldId id="543"/>
            <p14:sldId id="544"/>
            <p14:sldId id="555"/>
          </p14:sldIdLst>
        </p14:section>
        <p14:section name="Combining LCD and Equivalent Fractions" id="{8B4B68F0-C80B-4A62-B453-AF3962DC8916}">
          <p14:sldIdLst>
            <p14:sldId id="556"/>
            <p14:sldId id="472"/>
            <p14:sldId id="552"/>
            <p14:sldId id="553"/>
            <p14:sldId id="554"/>
            <p14:sldId id="557"/>
          </p14:sldIdLst>
        </p14:section>
        <p14:section name="Adding and Subtracting Unlike Fractions" id="{254F6456-7DB7-42B9-9F86-8D64EA59B710}">
          <p14:sldIdLst>
            <p14:sldId id="547"/>
            <p14:sldId id="404"/>
            <p14:sldId id="418"/>
            <p14:sldId id="532"/>
            <p14:sldId id="533"/>
            <p14:sldId id="534"/>
            <p14:sldId id="536"/>
            <p14:sldId id="535"/>
            <p14:sldId id="545"/>
          </p14:sldIdLst>
        </p14:section>
        <p14:section name="Order of Operations" id="{5DE4EAFB-1C4B-4952-84B5-600F63085FC6}">
          <p14:sldIdLst>
            <p14:sldId id="474"/>
            <p14:sldId id="47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59" autoAdjust="0"/>
    <p:restoredTop sz="94715" autoAdjust="0"/>
  </p:normalViewPr>
  <p:slideViewPr>
    <p:cSldViewPr>
      <p:cViewPr varScale="1">
        <p:scale>
          <a:sx n="103" d="100"/>
          <a:sy n="103" d="100"/>
        </p:scale>
        <p:origin x="22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slide" Target="slides/slide38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theme" Target="theme/theme1.xml"/><Relationship Id="rId8" Type="http://schemas.openxmlformats.org/officeDocument/2006/relationships/slide" Target="slides/slide5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Relationship Id="rId9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9.wmf"/><Relationship Id="rId2" Type="http://schemas.openxmlformats.org/officeDocument/2006/relationships/image" Target="../media/image68.wmf"/><Relationship Id="rId1" Type="http://schemas.openxmlformats.org/officeDocument/2006/relationships/image" Target="../media/image67.wmf"/><Relationship Id="rId6" Type="http://schemas.openxmlformats.org/officeDocument/2006/relationships/image" Target="../media/image60.wmf"/><Relationship Id="rId5" Type="http://schemas.openxmlformats.org/officeDocument/2006/relationships/image" Target="../media/image71.wmf"/><Relationship Id="rId4" Type="http://schemas.openxmlformats.org/officeDocument/2006/relationships/image" Target="../media/image70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78.wmf"/><Relationship Id="rId3" Type="http://schemas.openxmlformats.org/officeDocument/2006/relationships/image" Target="../media/image74.wmf"/><Relationship Id="rId7" Type="http://schemas.openxmlformats.org/officeDocument/2006/relationships/image" Target="../media/image77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Relationship Id="rId6" Type="http://schemas.openxmlformats.org/officeDocument/2006/relationships/image" Target="../media/image60.wmf"/><Relationship Id="rId5" Type="http://schemas.openxmlformats.org/officeDocument/2006/relationships/image" Target="../media/image76.wmf"/><Relationship Id="rId4" Type="http://schemas.openxmlformats.org/officeDocument/2006/relationships/image" Target="../media/image75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0.emf"/><Relationship Id="rId1" Type="http://schemas.openxmlformats.org/officeDocument/2006/relationships/image" Target="../media/image79.e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3.wmf"/><Relationship Id="rId7" Type="http://schemas.openxmlformats.org/officeDocument/2006/relationships/image" Target="../media/image87.wmf"/><Relationship Id="rId2" Type="http://schemas.openxmlformats.org/officeDocument/2006/relationships/image" Target="../media/image82.wmf"/><Relationship Id="rId1" Type="http://schemas.openxmlformats.org/officeDocument/2006/relationships/image" Target="../media/image81.wmf"/><Relationship Id="rId6" Type="http://schemas.openxmlformats.org/officeDocument/2006/relationships/image" Target="../media/image86.wmf"/><Relationship Id="rId5" Type="http://schemas.openxmlformats.org/officeDocument/2006/relationships/image" Target="../media/image85.emf"/><Relationship Id="rId4" Type="http://schemas.openxmlformats.org/officeDocument/2006/relationships/image" Target="../media/image84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90.wmf"/><Relationship Id="rId2" Type="http://schemas.openxmlformats.org/officeDocument/2006/relationships/image" Target="../media/image89.wmf"/><Relationship Id="rId1" Type="http://schemas.openxmlformats.org/officeDocument/2006/relationships/image" Target="../media/image88.wmf"/><Relationship Id="rId5" Type="http://schemas.openxmlformats.org/officeDocument/2006/relationships/image" Target="../media/image87.wmf"/><Relationship Id="rId4" Type="http://schemas.openxmlformats.org/officeDocument/2006/relationships/image" Target="../media/image86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93.wmf"/><Relationship Id="rId2" Type="http://schemas.openxmlformats.org/officeDocument/2006/relationships/image" Target="../media/image92.wmf"/><Relationship Id="rId1" Type="http://schemas.openxmlformats.org/officeDocument/2006/relationships/image" Target="../media/image91.wmf"/><Relationship Id="rId5" Type="http://schemas.openxmlformats.org/officeDocument/2006/relationships/image" Target="../media/image87.wmf"/><Relationship Id="rId4" Type="http://schemas.openxmlformats.org/officeDocument/2006/relationships/image" Target="../media/image86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96.wmf"/><Relationship Id="rId2" Type="http://schemas.openxmlformats.org/officeDocument/2006/relationships/image" Target="../media/image95.wmf"/><Relationship Id="rId1" Type="http://schemas.openxmlformats.org/officeDocument/2006/relationships/image" Target="../media/image94.wmf"/><Relationship Id="rId5" Type="http://schemas.openxmlformats.org/officeDocument/2006/relationships/image" Target="../media/image87.wmf"/><Relationship Id="rId4" Type="http://schemas.openxmlformats.org/officeDocument/2006/relationships/image" Target="../media/image86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99.wmf"/><Relationship Id="rId2" Type="http://schemas.openxmlformats.org/officeDocument/2006/relationships/image" Target="../media/image98.wmf"/><Relationship Id="rId1" Type="http://schemas.openxmlformats.org/officeDocument/2006/relationships/image" Target="../media/image97.wmf"/><Relationship Id="rId5" Type="http://schemas.openxmlformats.org/officeDocument/2006/relationships/image" Target="../media/image87.wmf"/><Relationship Id="rId4" Type="http://schemas.openxmlformats.org/officeDocument/2006/relationships/image" Target="../media/image86.wmf"/></Relationships>
</file>

<file path=ppt/drawings/_rels/vmlDrawing18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7.wmf"/><Relationship Id="rId3" Type="http://schemas.openxmlformats.org/officeDocument/2006/relationships/image" Target="../media/image102.wmf"/><Relationship Id="rId7" Type="http://schemas.openxmlformats.org/officeDocument/2006/relationships/image" Target="../media/image106.wmf"/><Relationship Id="rId2" Type="http://schemas.openxmlformats.org/officeDocument/2006/relationships/image" Target="../media/image101.wmf"/><Relationship Id="rId1" Type="http://schemas.openxmlformats.org/officeDocument/2006/relationships/image" Target="../media/image100.wmf"/><Relationship Id="rId6" Type="http://schemas.openxmlformats.org/officeDocument/2006/relationships/image" Target="../media/image105.wmf"/><Relationship Id="rId5" Type="http://schemas.openxmlformats.org/officeDocument/2006/relationships/image" Target="../media/image104.wmf"/><Relationship Id="rId4" Type="http://schemas.openxmlformats.org/officeDocument/2006/relationships/image" Target="../media/image103.wmf"/></Relationships>
</file>

<file path=ppt/drawings/_rels/vmlDrawing19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4.wmf"/><Relationship Id="rId3" Type="http://schemas.openxmlformats.org/officeDocument/2006/relationships/image" Target="../media/image110.wmf"/><Relationship Id="rId7" Type="http://schemas.openxmlformats.org/officeDocument/2006/relationships/image" Target="../media/image106.wmf"/><Relationship Id="rId2" Type="http://schemas.openxmlformats.org/officeDocument/2006/relationships/image" Target="../media/image109.wmf"/><Relationship Id="rId1" Type="http://schemas.openxmlformats.org/officeDocument/2006/relationships/image" Target="../media/image108.wmf"/><Relationship Id="rId6" Type="http://schemas.openxmlformats.org/officeDocument/2006/relationships/image" Target="../media/image113.wmf"/><Relationship Id="rId5" Type="http://schemas.openxmlformats.org/officeDocument/2006/relationships/image" Target="../media/image112.wmf"/><Relationship Id="rId4" Type="http://schemas.openxmlformats.org/officeDocument/2006/relationships/image" Target="../media/image11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20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1.wmf"/><Relationship Id="rId3" Type="http://schemas.openxmlformats.org/officeDocument/2006/relationships/image" Target="../media/image117.wmf"/><Relationship Id="rId7" Type="http://schemas.openxmlformats.org/officeDocument/2006/relationships/image" Target="../media/image106.wmf"/><Relationship Id="rId2" Type="http://schemas.openxmlformats.org/officeDocument/2006/relationships/image" Target="../media/image116.wmf"/><Relationship Id="rId1" Type="http://schemas.openxmlformats.org/officeDocument/2006/relationships/image" Target="../media/image115.wmf"/><Relationship Id="rId6" Type="http://schemas.openxmlformats.org/officeDocument/2006/relationships/image" Target="../media/image120.wmf"/><Relationship Id="rId11" Type="http://schemas.openxmlformats.org/officeDocument/2006/relationships/image" Target="../media/image124.wmf"/><Relationship Id="rId5" Type="http://schemas.openxmlformats.org/officeDocument/2006/relationships/image" Target="../media/image119.wmf"/><Relationship Id="rId10" Type="http://schemas.openxmlformats.org/officeDocument/2006/relationships/image" Target="../media/image123.wmf"/><Relationship Id="rId4" Type="http://schemas.openxmlformats.org/officeDocument/2006/relationships/image" Target="../media/image118.wmf"/><Relationship Id="rId9" Type="http://schemas.openxmlformats.org/officeDocument/2006/relationships/image" Target="../media/image122.wmf"/></Relationships>
</file>

<file path=ppt/drawings/_rels/vmlDrawing2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1.wmf"/><Relationship Id="rId3" Type="http://schemas.openxmlformats.org/officeDocument/2006/relationships/image" Target="../media/image127.wmf"/><Relationship Id="rId7" Type="http://schemas.openxmlformats.org/officeDocument/2006/relationships/image" Target="../media/image106.wmf"/><Relationship Id="rId2" Type="http://schemas.openxmlformats.org/officeDocument/2006/relationships/image" Target="../media/image126.wmf"/><Relationship Id="rId1" Type="http://schemas.openxmlformats.org/officeDocument/2006/relationships/image" Target="../media/image125.wmf"/><Relationship Id="rId6" Type="http://schemas.openxmlformats.org/officeDocument/2006/relationships/image" Target="../media/image130.wmf"/><Relationship Id="rId11" Type="http://schemas.openxmlformats.org/officeDocument/2006/relationships/image" Target="../media/image134.wmf"/><Relationship Id="rId5" Type="http://schemas.openxmlformats.org/officeDocument/2006/relationships/image" Target="../media/image129.wmf"/><Relationship Id="rId10" Type="http://schemas.openxmlformats.org/officeDocument/2006/relationships/image" Target="../media/image133.wmf"/><Relationship Id="rId4" Type="http://schemas.openxmlformats.org/officeDocument/2006/relationships/image" Target="../media/image128.wmf"/><Relationship Id="rId9" Type="http://schemas.openxmlformats.org/officeDocument/2006/relationships/image" Target="../media/image132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5.emf"/></Relationships>
</file>

<file path=ppt/drawings/_rels/vmlDrawing2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3.wmf"/><Relationship Id="rId3" Type="http://schemas.openxmlformats.org/officeDocument/2006/relationships/image" Target="../media/image138.wmf"/><Relationship Id="rId7" Type="http://schemas.openxmlformats.org/officeDocument/2006/relationships/image" Target="../media/image142.wmf"/><Relationship Id="rId2" Type="http://schemas.openxmlformats.org/officeDocument/2006/relationships/image" Target="../media/image137.wmf"/><Relationship Id="rId1" Type="http://schemas.openxmlformats.org/officeDocument/2006/relationships/image" Target="../media/image136.wmf"/><Relationship Id="rId6" Type="http://schemas.openxmlformats.org/officeDocument/2006/relationships/image" Target="../media/image141.wmf"/><Relationship Id="rId5" Type="http://schemas.openxmlformats.org/officeDocument/2006/relationships/image" Target="../media/image140.wmf"/><Relationship Id="rId10" Type="http://schemas.openxmlformats.org/officeDocument/2006/relationships/image" Target="../media/image145.wmf"/><Relationship Id="rId4" Type="http://schemas.openxmlformats.org/officeDocument/2006/relationships/image" Target="../media/image139.wmf"/><Relationship Id="rId9" Type="http://schemas.openxmlformats.org/officeDocument/2006/relationships/image" Target="../media/image144.wmf"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8.wmf"/><Relationship Id="rId7" Type="http://schemas.openxmlformats.org/officeDocument/2006/relationships/image" Target="../media/image152.wmf"/><Relationship Id="rId2" Type="http://schemas.openxmlformats.org/officeDocument/2006/relationships/image" Target="../media/image147.wmf"/><Relationship Id="rId1" Type="http://schemas.openxmlformats.org/officeDocument/2006/relationships/image" Target="../media/image146.wmf"/><Relationship Id="rId6" Type="http://schemas.openxmlformats.org/officeDocument/2006/relationships/image" Target="../media/image151.wmf"/><Relationship Id="rId5" Type="http://schemas.openxmlformats.org/officeDocument/2006/relationships/image" Target="../media/image150.wmf"/><Relationship Id="rId4" Type="http://schemas.openxmlformats.org/officeDocument/2006/relationships/image" Target="../media/image149.wmf"/></Relationships>
</file>

<file path=ppt/drawings/_rels/vmlDrawing2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0.wmf"/><Relationship Id="rId3" Type="http://schemas.openxmlformats.org/officeDocument/2006/relationships/image" Target="../media/image155.wmf"/><Relationship Id="rId7" Type="http://schemas.openxmlformats.org/officeDocument/2006/relationships/image" Target="../media/image159.wmf"/><Relationship Id="rId2" Type="http://schemas.openxmlformats.org/officeDocument/2006/relationships/image" Target="../media/image154.wmf"/><Relationship Id="rId1" Type="http://schemas.openxmlformats.org/officeDocument/2006/relationships/image" Target="../media/image153.wmf"/><Relationship Id="rId6" Type="http://schemas.openxmlformats.org/officeDocument/2006/relationships/image" Target="../media/image158.wmf"/><Relationship Id="rId5" Type="http://schemas.openxmlformats.org/officeDocument/2006/relationships/image" Target="../media/image157.wmf"/><Relationship Id="rId4" Type="http://schemas.openxmlformats.org/officeDocument/2006/relationships/image" Target="../media/image156.wmf"/></Relationships>
</file>

<file path=ppt/drawings/_rels/vmlDrawing26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8.wmf"/><Relationship Id="rId3" Type="http://schemas.openxmlformats.org/officeDocument/2006/relationships/image" Target="../media/image163.wmf"/><Relationship Id="rId7" Type="http://schemas.openxmlformats.org/officeDocument/2006/relationships/image" Target="../media/image167.wmf"/><Relationship Id="rId2" Type="http://schemas.openxmlformats.org/officeDocument/2006/relationships/image" Target="../media/image162.wmf"/><Relationship Id="rId1" Type="http://schemas.openxmlformats.org/officeDocument/2006/relationships/image" Target="../media/image161.wmf"/><Relationship Id="rId6" Type="http://schemas.openxmlformats.org/officeDocument/2006/relationships/image" Target="../media/image166.wmf"/><Relationship Id="rId5" Type="http://schemas.openxmlformats.org/officeDocument/2006/relationships/image" Target="../media/image165.wmf"/><Relationship Id="rId4" Type="http://schemas.openxmlformats.org/officeDocument/2006/relationships/image" Target="../media/image164.wmf"/></Relationships>
</file>

<file path=ppt/drawings/_rels/vmlDrawing27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5.wmf"/><Relationship Id="rId3" Type="http://schemas.openxmlformats.org/officeDocument/2006/relationships/image" Target="../media/image171.wmf"/><Relationship Id="rId7" Type="http://schemas.openxmlformats.org/officeDocument/2006/relationships/image" Target="../media/image152.wmf"/><Relationship Id="rId2" Type="http://schemas.openxmlformats.org/officeDocument/2006/relationships/image" Target="../media/image170.wmf"/><Relationship Id="rId1" Type="http://schemas.openxmlformats.org/officeDocument/2006/relationships/image" Target="../media/image169.wmf"/><Relationship Id="rId6" Type="http://schemas.openxmlformats.org/officeDocument/2006/relationships/image" Target="../media/image174.wmf"/><Relationship Id="rId5" Type="http://schemas.openxmlformats.org/officeDocument/2006/relationships/image" Target="../media/image173.wmf"/><Relationship Id="rId4" Type="http://schemas.openxmlformats.org/officeDocument/2006/relationships/image" Target="../media/image172.wmf"/></Relationships>
</file>

<file path=ppt/drawings/_rels/vmlDrawing28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3.wmf"/><Relationship Id="rId3" Type="http://schemas.openxmlformats.org/officeDocument/2006/relationships/image" Target="../media/image178.wmf"/><Relationship Id="rId7" Type="http://schemas.openxmlformats.org/officeDocument/2006/relationships/image" Target="../media/image182.wmf"/><Relationship Id="rId2" Type="http://schemas.openxmlformats.org/officeDocument/2006/relationships/image" Target="../media/image177.wmf"/><Relationship Id="rId1" Type="http://schemas.openxmlformats.org/officeDocument/2006/relationships/image" Target="../media/image176.wmf"/><Relationship Id="rId6" Type="http://schemas.openxmlformats.org/officeDocument/2006/relationships/image" Target="../media/image181.wmf"/><Relationship Id="rId5" Type="http://schemas.openxmlformats.org/officeDocument/2006/relationships/image" Target="../media/image180.wmf"/><Relationship Id="rId4" Type="http://schemas.openxmlformats.org/officeDocument/2006/relationships/image" Target="../media/image179.wmf"/></Relationships>
</file>

<file path=ppt/drawings/_rels/vmlDrawing2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6.wmf"/><Relationship Id="rId7" Type="http://schemas.openxmlformats.org/officeDocument/2006/relationships/image" Target="../media/image190.wmf"/><Relationship Id="rId2" Type="http://schemas.openxmlformats.org/officeDocument/2006/relationships/image" Target="../media/image185.wmf"/><Relationship Id="rId1" Type="http://schemas.openxmlformats.org/officeDocument/2006/relationships/image" Target="../media/image184.wmf"/><Relationship Id="rId6" Type="http://schemas.openxmlformats.org/officeDocument/2006/relationships/image" Target="../media/image189.wmf"/><Relationship Id="rId5" Type="http://schemas.openxmlformats.org/officeDocument/2006/relationships/image" Target="../media/image188.wmf"/><Relationship Id="rId4" Type="http://schemas.openxmlformats.org/officeDocument/2006/relationships/image" Target="../media/image187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2" Type="http://schemas.openxmlformats.org/officeDocument/2006/relationships/image" Target="../media/image14.wmf"/><Relationship Id="rId1" Type="http://schemas.openxmlformats.org/officeDocument/2006/relationships/image" Target="../media/image13.e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Relationship Id="rId9" Type="http://schemas.openxmlformats.org/officeDocument/2006/relationships/image" Target="../media/image21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13" Type="http://schemas.openxmlformats.org/officeDocument/2006/relationships/image" Target="../media/image34.wmf"/><Relationship Id="rId18" Type="http://schemas.openxmlformats.org/officeDocument/2006/relationships/image" Target="../media/image39.wmf"/><Relationship Id="rId3" Type="http://schemas.openxmlformats.org/officeDocument/2006/relationships/image" Target="../media/image24.wmf"/><Relationship Id="rId7" Type="http://schemas.openxmlformats.org/officeDocument/2006/relationships/image" Target="../media/image28.wmf"/><Relationship Id="rId12" Type="http://schemas.openxmlformats.org/officeDocument/2006/relationships/image" Target="../media/image33.wmf"/><Relationship Id="rId17" Type="http://schemas.openxmlformats.org/officeDocument/2006/relationships/image" Target="../media/image38.wmf"/><Relationship Id="rId2" Type="http://schemas.openxmlformats.org/officeDocument/2006/relationships/image" Target="../media/image23.wmf"/><Relationship Id="rId16" Type="http://schemas.openxmlformats.org/officeDocument/2006/relationships/image" Target="../media/image37.wmf"/><Relationship Id="rId1" Type="http://schemas.openxmlformats.org/officeDocument/2006/relationships/image" Target="../media/image22.wmf"/><Relationship Id="rId6" Type="http://schemas.openxmlformats.org/officeDocument/2006/relationships/image" Target="../media/image27.wmf"/><Relationship Id="rId11" Type="http://schemas.openxmlformats.org/officeDocument/2006/relationships/image" Target="../media/image32.wmf"/><Relationship Id="rId5" Type="http://schemas.openxmlformats.org/officeDocument/2006/relationships/image" Target="../media/image26.wmf"/><Relationship Id="rId15" Type="http://schemas.openxmlformats.org/officeDocument/2006/relationships/image" Target="../media/image36.wmf"/><Relationship Id="rId10" Type="http://schemas.openxmlformats.org/officeDocument/2006/relationships/image" Target="../media/image31.wmf"/><Relationship Id="rId19" Type="http://schemas.openxmlformats.org/officeDocument/2006/relationships/image" Target="../media/image40.wmf"/><Relationship Id="rId4" Type="http://schemas.openxmlformats.org/officeDocument/2006/relationships/image" Target="../media/image25.wmf"/><Relationship Id="rId9" Type="http://schemas.openxmlformats.org/officeDocument/2006/relationships/image" Target="../media/image30.wmf"/><Relationship Id="rId14" Type="http://schemas.openxmlformats.org/officeDocument/2006/relationships/image" Target="../media/image3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6" Type="http://schemas.openxmlformats.org/officeDocument/2006/relationships/image" Target="../media/image46.wmf"/><Relationship Id="rId5" Type="http://schemas.openxmlformats.org/officeDocument/2006/relationships/image" Target="../media/image45.wmf"/><Relationship Id="rId4" Type="http://schemas.openxmlformats.org/officeDocument/2006/relationships/image" Target="../media/image4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1.wmf"/><Relationship Id="rId4" Type="http://schemas.openxmlformats.org/officeDocument/2006/relationships/image" Target="../media/image46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3" Type="http://schemas.openxmlformats.org/officeDocument/2006/relationships/image" Target="../media/image44.wmf"/><Relationship Id="rId7" Type="http://schemas.openxmlformats.org/officeDocument/2006/relationships/image" Target="../media/image51.wmf"/><Relationship Id="rId2" Type="http://schemas.openxmlformats.org/officeDocument/2006/relationships/image" Target="../media/image47.wmf"/><Relationship Id="rId1" Type="http://schemas.openxmlformats.org/officeDocument/2006/relationships/image" Target="../media/image45.wmf"/><Relationship Id="rId6" Type="http://schemas.openxmlformats.org/officeDocument/2006/relationships/image" Target="../media/image50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3" Type="http://schemas.openxmlformats.org/officeDocument/2006/relationships/image" Target="../media/image55.wmf"/><Relationship Id="rId7" Type="http://schemas.openxmlformats.org/officeDocument/2006/relationships/image" Target="../media/image59.wmf"/><Relationship Id="rId2" Type="http://schemas.openxmlformats.org/officeDocument/2006/relationships/image" Target="../media/image54.wmf"/><Relationship Id="rId1" Type="http://schemas.openxmlformats.org/officeDocument/2006/relationships/image" Target="../media/image53.emf"/><Relationship Id="rId6" Type="http://schemas.openxmlformats.org/officeDocument/2006/relationships/image" Target="../media/image58.wmf"/><Relationship Id="rId5" Type="http://schemas.openxmlformats.org/officeDocument/2006/relationships/image" Target="../media/image57.wmf"/><Relationship Id="rId10" Type="http://schemas.openxmlformats.org/officeDocument/2006/relationships/image" Target="../media/image62.wmf"/><Relationship Id="rId4" Type="http://schemas.openxmlformats.org/officeDocument/2006/relationships/image" Target="../media/image56.wmf"/><Relationship Id="rId9" Type="http://schemas.openxmlformats.org/officeDocument/2006/relationships/image" Target="../media/image61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Relationship Id="rId6" Type="http://schemas.openxmlformats.org/officeDocument/2006/relationships/image" Target="../media/image60.wmf"/><Relationship Id="rId5" Type="http://schemas.openxmlformats.org/officeDocument/2006/relationships/image" Target="../media/image66.wmf"/><Relationship Id="rId4" Type="http://schemas.openxmlformats.org/officeDocument/2006/relationships/image" Target="../media/image6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941B80-65F8-467F-9AA4-2971EA14D853}" type="datetimeFigureOut">
              <a:rPr lang="en-US" smtClean="0"/>
              <a:pPr/>
              <a:t>8/30/2015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EF7B28-854D-4F3A-99F9-A342EFB366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699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6357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>
                <a:solidFill>
                  <a:prstClr val="black"/>
                </a:solidFill>
              </a:rPr>
              <a:pPr/>
              <a:t>10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77516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>
                <a:solidFill>
                  <a:prstClr val="black"/>
                </a:solidFill>
              </a:rPr>
              <a:pPr/>
              <a:t>11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11504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7E82FA-8236-4EC8-9B39-A22D3C5986D1}" type="slidenum">
              <a:rPr lang="en-US" smtClean="0">
                <a:solidFill>
                  <a:prstClr val="black"/>
                </a:solidFill>
              </a:rPr>
              <a:pPr/>
              <a:t>12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04597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7E82FA-8236-4EC8-9B39-A22D3C5986D1}" type="slidenum">
              <a:rPr lang="en-US" smtClean="0">
                <a:solidFill>
                  <a:prstClr val="black"/>
                </a:solidFill>
              </a:rPr>
              <a:pPr/>
              <a:t>13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53063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7E82FA-8236-4EC8-9B39-A22D3C5986D1}" type="slidenum">
              <a:rPr lang="en-US" smtClean="0">
                <a:solidFill>
                  <a:prstClr val="black"/>
                </a:solidFill>
              </a:rPr>
              <a:pPr/>
              <a:t>14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128487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7E82FA-8236-4EC8-9B39-A22D3C5986D1}" type="slidenum">
              <a:rPr lang="en-US" smtClean="0">
                <a:solidFill>
                  <a:prstClr val="black"/>
                </a:solidFill>
              </a:rPr>
              <a:pPr/>
              <a:t>15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419787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7E82FA-8236-4EC8-9B39-A22D3C5986D1}" type="slidenum">
              <a:rPr lang="en-US" smtClean="0">
                <a:solidFill>
                  <a:prstClr val="black"/>
                </a:solidFill>
              </a:rPr>
              <a:pPr/>
              <a:t>16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555952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7E82FA-8236-4EC8-9B39-A22D3C5986D1}" type="slidenum">
              <a:rPr lang="en-US" smtClean="0">
                <a:solidFill>
                  <a:prstClr val="black"/>
                </a:solidFill>
              </a:rPr>
              <a:pPr/>
              <a:t>17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23773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7E82FA-8236-4EC8-9B39-A22D3C5986D1}" type="slidenum">
              <a:rPr lang="en-US" smtClean="0">
                <a:solidFill>
                  <a:prstClr val="black"/>
                </a:solidFill>
              </a:rPr>
              <a:pPr/>
              <a:t>18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541004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>
                <a:solidFill>
                  <a:prstClr val="black"/>
                </a:solidFill>
              </a:rPr>
              <a:pPr/>
              <a:t>19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16972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28110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>
                <a:solidFill>
                  <a:prstClr val="black"/>
                </a:solidFill>
              </a:rPr>
              <a:pPr/>
              <a:t>20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300782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>
                <a:solidFill>
                  <a:prstClr val="black"/>
                </a:solidFill>
              </a:rPr>
              <a:pPr/>
              <a:t>21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099115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>
                <a:solidFill>
                  <a:prstClr val="black"/>
                </a:solidFill>
              </a:rPr>
              <a:pPr/>
              <a:t>22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973175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>
                <a:solidFill>
                  <a:prstClr val="black"/>
                </a:solidFill>
              </a:rPr>
              <a:pPr/>
              <a:t>23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157223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7E82FA-8236-4EC8-9B39-A22D3C5986D1}" type="slidenum">
              <a:rPr lang="en-US" smtClean="0">
                <a:solidFill>
                  <a:prstClr val="black"/>
                </a:solidFill>
              </a:rPr>
              <a:pPr/>
              <a:t>24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597150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7E82FA-8236-4EC8-9B39-A22D3C5986D1}" type="slidenum">
              <a:rPr lang="en-US" smtClean="0">
                <a:solidFill>
                  <a:prstClr val="black"/>
                </a:solidFill>
              </a:rPr>
              <a:pPr/>
              <a:t>25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13977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>
                <a:solidFill>
                  <a:prstClr val="black"/>
                </a:solidFill>
              </a:rPr>
              <a:pPr/>
              <a:t>26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26669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>
                <a:solidFill>
                  <a:prstClr val="black"/>
                </a:solidFill>
              </a:rPr>
              <a:pPr/>
              <a:t>27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401087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>
                <a:solidFill>
                  <a:prstClr val="black"/>
                </a:solidFill>
              </a:rPr>
              <a:pPr/>
              <a:t>28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94621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>
                <a:solidFill>
                  <a:prstClr val="black"/>
                </a:solidFill>
              </a:rPr>
              <a:pPr/>
              <a:t>29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390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6602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7E82FA-8236-4EC8-9B39-A22D3C5986D1}" type="slidenum">
              <a:rPr lang="en-US" smtClean="0">
                <a:solidFill>
                  <a:prstClr val="black"/>
                </a:solidFill>
              </a:rPr>
              <a:pPr/>
              <a:t>30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741720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7E82FA-8236-4EC8-9B39-A22D3C5986D1}" type="slidenum">
              <a:rPr lang="en-US" smtClean="0">
                <a:solidFill>
                  <a:prstClr val="black"/>
                </a:solidFill>
              </a:rPr>
              <a:pPr/>
              <a:t>31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00748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7E82FA-8236-4EC8-9B39-A22D3C5986D1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22077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063927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14916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78444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426997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62578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5222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6898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33937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60113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1979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1506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7E82FA-8236-4EC8-9B39-A22D3C5986D1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9951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7E82FA-8236-4EC8-9B39-A22D3C5986D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3911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7E82FA-8236-4EC8-9B39-A22D3C5986D1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26306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58524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8.bin"/><Relationship Id="rId13" Type="http://schemas.openxmlformats.org/officeDocument/2006/relationships/oleObject" Target="../embeddings/oleObject51.bin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44.wmf"/><Relationship Id="rId12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47.bin"/><Relationship Id="rId11" Type="http://schemas.openxmlformats.org/officeDocument/2006/relationships/image" Target="../media/image46.wmf"/><Relationship Id="rId5" Type="http://schemas.openxmlformats.org/officeDocument/2006/relationships/image" Target="../media/image41.wmf"/><Relationship Id="rId10" Type="http://schemas.openxmlformats.org/officeDocument/2006/relationships/oleObject" Target="../embeddings/oleObject49.bin"/><Relationship Id="rId4" Type="http://schemas.openxmlformats.org/officeDocument/2006/relationships/oleObject" Target="../embeddings/oleObject46.bin"/><Relationship Id="rId9" Type="http://schemas.openxmlformats.org/officeDocument/2006/relationships/image" Target="../media/image45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4.bin"/><Relationship Id="rId13" Type="http://schemas.openxmlformats.org/officeDocument/2006/relationships/oleObject" Target="../embeddings/oleObject57.bin"/><Relationship Id="rId18" Type="http://schemas.openxmlformats.org/officeDocument/2006/relationships/image" Target="../media/image50.wmf"/><Relationship Id="rId3" Type="http://schemas.openxmlformats.org/officeDocument/2006/relationships/notesSlide" Target="../notesSlides/notesSlide11.xml"/><Relationship Id="rId21" Type="http://schemas.openxmlformats.org/officeDocument/2006/relationships/oleObject" Target="../embeddings/oleObject62.bin"/><Relationship Id="rId7" Type="http://schemas.openxmlformats.org/officeDocument/2006/relationships/image" Target="../media/image47.wmf"/><Relationship Id="rId12" Type="http://schemas.openxmlformats.org/officeDocument/2006/relationships/oleObject" Target="../embeddings/oleObject56.bin"/><Relationship Id="rId17" Type="http://schemas.openxmlformats.org/officeDocument/2006/relationships/oleObject" Target="../embeddings/oleObject60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9.bin"/><Relationship Id="rId20" Type="http://schemas.openxmlformats.org/officeDocument/2006/relationships/image" Target="../media/image51.wmf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53.bin"/><Relationship Id="rId11" Type="http://schemas.openxmlformats.org/officeDocument/2006/relationships/image" Target="../media/image48.wmf"/><Relationship Id="rId24" Type="http://schemas.openxmlformats.org/officeDocument/2006/relationships/oleObject" Target="../embeddings/oleObject64.bin"/><Relationship Id="rId5" Type="http://schemas.openxmlformats.org/officeDocument/2006/relationships/image" Target="../media/image45.wmf"/><Relationship Id="rId15" Type="http://schemas.openxmlformats.org/officeDocument/2006/relationships/image" Target="../media/image49.wmf"/><Relationship Id="rId23" Type="http://schemas.openxmlformats.org/officeDocument/2006/relationships/image" Target="../media/image52.wmf"/><Relationship Id="rId10" Type="http://schemas.openxmlformats.org/officeDocument/2006/relationships/oleObject" Target="../embeddings/oleObject55.bin"/><Relationship Id="rId19" Type="http://schemas.openxmlformats.org/officeDocument/2006/relationships/oleObject" Target="../embeddings/oleObject61.bin"/><Relationship Id="rId4" Type="http://schemas.openxmlformats.org/officeDocument/2006/relationships/oleObject" Target="../embeddings/oleObject52.bin"/><Relationship Id="rId9" Type="http://schemas.openxmlformats.org/officeDocument/2006/relationships/image" Target="../media/image44.wmf"/><Relationship Id="rId14" Type="http://schemas.openxmlformats.org/officeDocument/2006/relationships/oleObject" Target="../embeddings/oleObject58.bin"/><Relationship Id="rId22" Type="http://schemas.openxmlformats.org/officeDocument/2006/relationships/oleObject" Target="../embeddings/oleObject63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6.bin"/><Relationship Id="rId13" Type="http://schemas.openxmlformats.org/officeDocument/2006/relationships/image" Target="../media/image57.wmf"/><Relationship Id="rId18" Type="http://schemas.openxmlformats.org/officeDocument/2006/relationships/oleObject" Target="../embeddings/oleObject71.bin"/><Relationship Id="rId3" Type="http://schemas.openxmlformats.org/officeDocument/2006/relationships/notesSlide" Target="../notesSlides/notesSlide13.xml"/><Relationship Id="rId21" Type="http://schemas.openxmlformats.org/officeDocument/2006/relationships/image" Target="../media/image61.wmf"/><Relationship Id="rId7" Type="http://schemas.openxmlformats.org/officeDocument/2006/relationships/image" Target="../media/image54.wmf"/><Relationship Id="rId12" Type="http://schemas.openxmlformats.org/officeDocument/2006/relationships/oleObject" Target="../embeddings/oleObject68.bin"/><Relationship Id="rId17" Type="http://schemas.openxmlformats.org/officeDocument/2006/relationships/image" Target="../media/image59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70.bin"/><Relationship Id="rId20" Type="http://schemas.openxmlformats.org/officeDocument/2006/relationships/oleObject" Target="../embeddings/oleObject72.bin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65.bin"/><Relationship Id="rId11" Type="http://schemas.openxmlformats.org/officeDocument/2006/relationships/image" Target="../media/image56.wmf"/><Relationship Id="rId5" Type="http://schemas.openxmlformats.org/officeDocument/2006/relationships/image" Target="../media/image53.emf"/><Relationship Id="rId15" Type="http://schemas.openxmlformats.org/officeDocument/2006/relationships/image" Target="../media/image58.wmf"/><Relationship Id="rId23" Type="http://schemas.openxmlformats.org/officeDocument/2006/relationships/image" Target="../media/image62.wmf"/><Relationship Id="rId10" Type="http://schemas.openxmlformats.org/officeDocument/2006/relationships/oleObject" Target="../embeddings/oleObject67.bin"/><Relationship Id="rId19" Type="http://schemas.openxmlformats.org/officeDocument/2006/relationships/image" Target="../media/image60.wmf"/><Relationship Id="rId4" Type="http://schemas.openxmlformats.org/officeDocument/2006/relationships/package" Target="../embeddings/Microsoft_Word_Document2.docx"/><Relationship Id="rId9" Type="http://schemas.openxmlformats.org/officeDocument/2006/relationships/image" Target="../media/image55.wmf"/><Relationship Id="rId14" Type="http://schemas.openxmlformats.org/officeDocument/2006/relationships/oleObject" Target="../embeddings/oleObject69.bin"/><Relationship Id="rId22" Type="http://schemas.openxmlformats.org/officeDocument/2006/relationships/oleObject" Target="../embeddings/oleObject73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6.bin"/><Relationship Id="rId13" Type="http://schemas.openxmlformats.org/officeDocument/2006/relationships/image" Target="../media/image66.wmf"/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64.wmf"/><Relationship Id="rId12" Type="http://schemas.openxmlformats.org/officeDocument/2006/relationships/oleObject" Target="../embeddings/oleObject7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75.bin"/><Relationship Id="rId11" Type="http://schemas.openxmlformats.org/officeDocument/2006/relationships/image" Target="../media/image65.wmf"/><Relationship Id="rId5" Type="http://schemas.openxmlformats.org/officeDocument/2006/relationships/image" Target="../media/image63.wmf"/><Relationship Id="rId15" Type="http://schemas.openxmlformats.org/officeDocument/2006/relationships/image" Target="../media/image60.wmf"/><Relationship Id="rId10" Type="http://schemas.openxmlformats.org/officeDocument/2006/relationships/oleObject" Target="../embeddings/oleObject77.bin"/><Relationship Id="rId4" Type="http://schemas.openxmlformats.org/officeDocument/2006/relationships/oleObject" Target="../embeddings/oleObject74.bin"/><Relationship Id="rId9" Type="http://schemas.openxmlformats.org/officeDocument/2006/relationships/image" Target="../media/image56.wmf"/><Relationship Id="rId14" Type="http://schemas.openxmlformats.org/officeDocument/2006/relationships/oleObject" Target="../embeddings/oleObject79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2.bin"/><Relationship Id="rId13" Type="http://schemas.openxmlformats.org/officeDocument/2006/relationships/image" Target="../media/image71.wmf"/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68.wmf"/><Relationship Id="rId12" Type="http://schemas.openxmlformats.org/officeDocument/2006/relationships/oleObject" Target="../embeddings/oleObject8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81.bin"/><Relationship Id="rId11" Type="http://schemas.openxmlformats.org/officeDocument/2006/relationships/image" Target="../media/image70.wmf"/><Relationship Id="rId5" Type="http://schemas.openxmlformats.org/officeDocument/2006/relationships/image" Target="../media/image67.wmf"/><Relationship Id="rId15" Type="http://schemas.openxmlformats.org/officeDocument/2006/relationships/image" Target="../media/image60.wmf"/><Relationship Id="rId10" Type="http://schemas.openxmlformats.org/officeDocument/2006/relationships/oleObject" Target="../embeddings/oleObject83.bin"/><Relationship Id="rId4" Type="http://schemas.openxmlformats.org/officeDocument/2006/relationships/oleObject" Target="../embeddings/oleObject80.bin"/><Relationship Id="rId9" Type="http://schemas.openxmlformats.org/officeDocument/2006/relationships/image" Target="../media/image69.wmf"/><Relationship Id="rId14" Type="http://schemas.openxmlformats.org/officeDocument/2006/relationships/oleObject" Target="../embeddings/oleObject85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8.bin"/><Relationship Id="rId13" Type="http://schemas.openxmlformats.org/officeDocument/2006/relationships/image" Target="../media/image76.wmf"/><Relationship Id="rId18" Type="http://schemas.openxmlformats.org/officeDocument/2006/relationships/oleObject" Target="../embeddings/oleObject93.bin"/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73.wmf"/><Relationship Id="rId12" Type="http://schemas.openxmlformats.org/officeDocument/2006/relationships/oleObject" Target="../embeddings/oleObject90.bin"/><Relationship Id="rId17" Type="http://schemas.openxmlformats.org/officeDocument/2006/relationships/image" Target="../media/image77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92.bin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87.bin"/><Relationship Id="rId11" Type="http://schemas.openxmlformats.org/officeDocument/2006/relationships/image" Target="../media/image75.wmf"/><Relationship Id="rId5" Type="http://schemas.openxmlformats.org/officeDocument/2006/relationships/image" Target="../media/image72.wmf"/><Relationship Id="rId15" Type="http://schemas.openxmlformats.org/officeDocument/2006/relationships/image" Target="../media/image60.wmf"/><Relationship Id="rId10" Type="http://schemas.openxmlformats.org/officeDocument/2006/relationships/oleObject" Target="../embeddings/oleObject89.bin"/><Relationship Id="rId19" Type="http://schemas.openxmlformats.org/officeDocument/2006/relationships/image" Target="../media/image78.wmf"/><Relationship Id="rId4" Type="http://schemas.openxmlformats.org/officeDocument/2006/relationships/oleObject" Target="../embeddings/oleObject86.bin"/><Relationship Id="rId9" Type="http://schemas.openxmlformats.org/officeDocument/2006/relationships/image" Target="../media/image74.wmf"/><Relationship Id="rId14" Type="http://schemas.openxmlformats.org/officeDocument/2006/relationships/oleObject" Target="../embeddings/oleObject91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7" Type="http://schemas.openxmlformats.org/officeDocument/2006/relationships/image" Target="../media/image80.e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2.vml"/><Relationship Id="rId6" Type="http://schemas.openxmlformats.org/officeDocument/2006/relationships/package" Target="../embeddings/Microsoft_Word_Document4.docx"/><Relationship Id="rId5" Type="http://schemas.openxmlformats.org/officeDocument/2006/relationships/image" Target="../media/image79.emf"/><Relationship Id="rId4" Type="http://schemas.openxmlformats.org/officeDocument/2006/relationships/package" Target="../embeddings/Microsoft_Word_Document3.docx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6.bin"/><Relationship Id="rId13" Type="http://schemas.openxmlformats.org/officeDocument/2006/relationships/image" Target="../media/image85.emf"/><Relationship Id="rId3" Type="http://schemas.openxmlformats.org/officeDocument/2006/relationships/notesSlide" Target="../notesSlides/notesSlide19.xml"/><Relationship Id="rId7" Type="http://schemas.openxmlformats.org/officeDocument/2006/relationships/image" Target="../media/image82.wmf"/><Relationship Id="rId12" Type="http://schemas.openxmlformats.org/officeDocument/2006/relationships/package" Target="../embeddings/Microsoft_Word_Document5.docx"/><Relationship Id="rId17" Type="http://schemas.openxmlformats.org/officeDocument/2006/relationships/image" Target="../media/image8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99.bin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95.bin"/><Relationship Id="rId11" Type="http://schemas.openxmlformats.org/officeDocument/2006/relationships/image" Target="../media/image84.wmf"/><Relationship Id="rId5" Type="http://schemas.openxmlformats.org/officeDocument/2006/relationships/image" Target="../media/image81.wmf"/><Relationship Id="rId15" Type="http://schemas.openxmlformats.org/officeDocument/2006/relationships/image" Target="../media/image86.wmf"/><Relationship Id="rId10" Type="http://schemas.openxmlformats.org/officeDocument/2006/relationships/oleObject" Target="../embeddings/oleObject97.bin"/><Relationship Id="rId4" Type="http://schemas.openxmlformats.org/officeDocument/2006/relationships/oleObject" Target="../embeddings/oleObject94.bin"/><Relationship Id="rId9" Type="http://schemas.openxmlformats.org/officeDocument/2006/relationships/image" Target="../media/image83.wmf"/><Relationship Id="rId14" Type="http://schemas.openxmlformats.org/officeDocument/2006/relationships/oleObject" Target="../embeddings/oleObject98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2.bin"/><Relationship Id="rId13" Type="http://schemas.openxmlformats.org/officeDocument/2006/relationships/image" Target="../media/image87.wmf"/><Relationship Id="rId3" Type="http://schemas.openxmlformats.org/officeDocument/2006/relationships/notesSlide" Target="../notesSlides/notesSlide20.xml"/><Relationship Id="rId7" Type="http://schemas.openxmlformats.org/officeDocument/2006/relationships/image" Target="../media/image89.wmf"/><Relationship Id="rId12" Type="http://schemas.openxmlformats.org/officeDocument/2006/relationships/oleObject" Target="../embeddings/oleObject10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101.bin"/><Relationship Id="rId11" Type="http://schemas.openxmlformats.org/officeDocument/2006/relationships/image" Target="../media/image86.wmf"/><Relationship Id="rId5" Type="http://schemas.openxmlformats.org/officeDocument/2006/relationships/image" Target="../media/image88.wmf"/><Relationship Id="rId10" Type="http://schemas.openxmlformats.org/officeDocument/2006/relationships/oleObject" Target="../embeddings/oleObject103.bin"/><Relationship Id="rId4" Type="http://schemas.openxmlformats.org/officeDocument/2006/relationships/oleObject" Target="../embeddings/oleObject100.bin"/><Relationship Id="rId9" Type="http://schemas.openxmlformats.org/officeDocument/2006/relationships/image" Target="../media/image90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7.bin"/><Relationship Id="rId13" Type="http://schemas.openxmlformats.org/officeDocument/2006/relationships/image" Target="../media/image87.wmf"/><Relationship Id="rId3" Type="http://schemas.openxmlformats.org/officeDocument/2006/relationships/notesSlide" Target="../notesSlides/notesSlide21.xml"/><Relationship Id="rId7" Type="http://schemas.openxmlformats.org/officeDocument/2006/relationships/image" Target="../media/image92.wmf"/><Relationship Id="rId12" Type="http://schemas.openxmlformats.org/officeDocument/2006/relationships/oleObject" Target="../embeddings/oleObject10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106.bin"/><Relationship Id="rId11" Type="http://schemas.openxmlformats.org/officeDocument/2006/relationships/image" Target="../media/image86.wmf"/><Relationship Id="rId5" Type="http://schemas.openxmlformats.org/officeDocument/2006/relationships/image" Target="../media/image91.wmf"/><Relationship Id="rId10" Type="http://schemas.openxmlformats.org/officeDocument/2006/relationships/oleObject" Target="../embeddings/oleObject108.bin"/><Relationship Id="rId4" Type="http://schemas.openxmlformats.org/officeDocument/2006/relationships/oleObject" Target="../embeddings/oleObject105.bin"/><Relationship Id="rId9" Type="http://schemas.openxmlformats.org/officeDocument/2006/relationships/image" Target="../media/image93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2.bin"/><Relationship Id="rId13" Type="http://schemas.openxmlformats.org/officeDocument/2006/relationships/image" Target="../media/image87.wmf"/><Relationship Id="rId3" Type="http://schemas.openxmlformats.org/officeDocument/2006/relationships/notesSlide" Target="../notesSlides/notesSlide22.xml"/><Relationship Id="rId7" Type="http://schemas.openxmlformats.org/officeDocument/2006/relationships/image" Target="../media/image95.wmf"/><Relationship Id="rId12" Type="http://schemas.openxmlformats.org/officeDocument/2006/relationships/oleObject" Target="../embeddings/oleObject1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111.bin"/><Relationship Id="rId11" Type="http://schemas.openxmlformats.org/officeDocument/2006/relationships/image" Target="../media/image86.wmf"/><Relationship Id="rId5" Type="http://schemas.openxmlformats.org/officeDocument/2006/relationships/image" Target="../media/image94.wmf"/><Relationship Id="rId10" Type="http://schemas.openxmlformats.org/officeDocument/2006/relationships/oleObject" Target="../embeddings/oleObject113.bin"/><Relationship Id="rId4" Type="http://schemas.openxmlformats.org/officeDocument/2006/relationships/oleObject" Target="../embeddings/oleObject110.bin"/><Relationship Id="rId9" Type="http://schemas.openxmlformats.org/officeDocument/2006/relationships/image" Target="../media/image96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7.bin"/><Relationship Id="rId13" Type="http://schemas.openxmlformats.org/officeDocument/2006/relationships/image" Target="../media/image87.wmf"/><Relationship Id="rId3" Type="http://schemas.openxmlformats.org/officeDocument/2006/relationships/notesSlide" Target="../notesSlides/notesSlide23.xml"/><Relationship Id="rId7" Type="http://schemas.openxmlformats.org/officeDocument/2006/relationships/image" Target="../media/image98.wmf"/><Relationship Id="rId12" Type="http://schemas.openxmlformats.org/officeDocument/2006/relationships/oleObject" Target="../embeddings/oleObject1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116.bin"/><Relationship Id="rId11" Type="http://schemas.openxmlformats.org/officeDocument/2006/relationships/image" Target="../media/image86.wmf"/><Relationship Id="rId5" Type="http://schemas.openxmlformats.org/officeDocument/2006/relationships/image" Target="../media/image97.wmf"/><Relationship Id="rId10" Type="http://schemas.openxmlformats.org/officeDocument/2006/relationships/oleObject" Target="../embeddings/oleObject118.bin"/><Relationship Id="rId4" Type="http://schemas.openxmlformats.org/officeDocument/2006/relationships/oleObject" Target="../embeddings/oleObject115.bin"/><Relationship Id="rId9" Type="http://schemas.openxmlformats.org/officeDocument/2006/relationships/image" Target="../media/image99.wmf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2.bin"/><Relationship Id="rId13" Type="http://schemas.openxmlformats.org/officeDocument/2006/relationships/image" Target="../media/image104.wmf"/><Relationship Id="rId18" Type="http://schemas.openxmlformats.org/officeDocument/2006/relationships/oleObject" Target="../embeddings/oleObject127.bin"/><Relationship Id="rId3" Type="http://schemas.openxmlformats.org/officeDocument/2006/relationships/notesSlide" Target="../notesSlides/notesSlide26.xml"/><Relationship Id="rId7" Type="http://schemas.openxmlformats.org/officeDocument/2006/relationships/image" Target="../media/image101.wmf"/><Relationship Id="rId12" Type="http://schemas.openxmlformats.org/officeDocument/2006/relationships/oleObject" Target="../embeddings/oleObject124.bin"/><Relationship Id="rId17" Type="http://schemas.openxmlformats.org/officeDocument/2006/relationships/image" Target="../media/image10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26.bin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121.bin"/><Relationship Id="rId11" Type="http://schemas.openxmlformats.org/officeDocument/2006/relationships/image" Target="../media/image103.wmf"/><Relationship Id="rId5" Type="http://schemas.openxmlformats.org/officeDocument/2006/relationships/image" Target="../media/image100.wmf"/><Relationship Id="rId15" Type="http://schemas.openxmlformats.org/officeDocument/2006/relationships/image" Target="../media/image105.wmf"/><Relationship Id="rId10" Type="http://schemas.openxmlformats.org/officeDocument/2006/relationships/oleObject" Target="../embeddings/oleObject123.bin"/><Relationship Id="rId19" Type="http://schemas.openxmlformats.org/officeDocument/2006/relationships/image" Target="../media/image107.wmf"/><Relationship Id="rId4" Type="http://schemas.openxmlformats.org/officeDocument/2006/relationships/oleObject" Target="../embeddings/oleObject120.bin"/><Relationship Id="rId9" Type="http://schemas.openxmlformats.org/officeDocument/2006/relationships/image" Target="../media/image102.wmf"/><Relationship Id="rId14" Type="http://schemas.openxmlformats.org/officeDocument/2006/relationships/oleObject" Target="../embeddings/oleObject125.bin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0.bin"/><Relationship Id="rId13" Type="http://schemas.openxmlformats.org/officeDocument/2006/relationships/image" Target="../media/image112.wmf"/><Relationship Id="rId18" Type="http://schemas.openxmlformats.org/officeDocument/2006/relationships/oleObject" Target="../embeddings/oleObject135.bin"/><Relationship Id="rId3" Type="http://schemas.openxmlformats.org/officeDocument/2006/relationships/notesSlide" Target="../notesSlides/notesSlide27.xml"/><Relationship Id="rId7" Type="http://schemas.openxmlformats.org/officeDocument/2006/relationships/image" Target="../media/image109.wmf"/><Relationship Id="rId12" Type="http://schemas.openxmlformats.org/officeDocument/2006/relationships/oleObject" Target="../embeddings/oleObject132.bin"/><Relationship Id="rId17" Type="http://schemas.openxmlformats.org/officeDocument/2006/relationships/image" Target="../media/image10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34.bin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129.bin"/><Relationship Id="rId11" Type="http://schemas.openxmlformats.org/officeDocument/2006/relationships/image" Target="../media/image111.wmf"/><Relationship Id="rId5" Type="http://schemas.openxmlformats.org/officeDocument/2006/relationships/image" Target="../media/image108.wmf"/><Relationship Id="rId15" Type="http://schemas.openxmlformats.org/officeDocument/2006/relationships/image" Target="../media/image113.wmf"/><Relationship Id="rId10" Type="http://schemas.openxmlformats.org/officeDocument/2006/relationships/oleObject" Target="../embeddings/oleObject131.bin"/><Relationship Id="rId19" Type="http://schemas.openxmlformats.org/officeDocument/2006/relationships/image" Target="../media/image114.wmf"/><Relationship Id="rId4" Type="http://schemas.openxmlformats.org/officeDocument/2006/relationships/oleObject" Target="../embeddings/oleObject128.bin"/><Relationship Id="rId9" Type="http://schemas.openxmlformats.org/officeDocument/2006/relationships/image" Target="../media/image110.wmf"/><Relationship Id="rId14" Type="http://schemas.openxmlformats.org/officeDocument/2006/relationships/oleObject" Target="../embeddings/oleObject133.bin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8.bin"/><Relationship Id="rId13" Type="http://schemas.openxmlformats.org/officeDocument/2006/relationships/image" Target="../media/image119.wmf"/><Relationship Id="rId18" Type="http://schemas.openxmlformats.org/officeDocument/2006/relationships/oleObject" Target="../embeddings/oleObject143.bin"/><Relationship Id="rId26" Type="http://schemas.openxmlformats.org/officeDocument/2006/relationships/image" Target="../media/image124.wmf"/><Relationship Id="rId3" Type="http://schemas.openxmlformats.org/officeDocument/2006/relationships/notesSlide" Target="../notesSlides/notesSlide28.xml"/><Relationship Id="rId21" Type="http://schemas.openxmlformats.org/officeDocument/2006/relationships/image" Target="../media/image122.wmf"/><Relationship Id="rId7" Type="http://schemas.openxmlformats.org/officeDocument/2006/relationships/image" Target="../media/image116.wmf"/><Relationship Id="rId12" Type="http://schemas.openxmlformats.org/officeDocument/2006/relationships/oleObject" Target="../embeddings/oleObject140.bin"/><Relationship Id="rId17" Type="http://schemas.openxmlformats.org/officeDocument/2006/relationships/image" Target="../media/image106.wmf"/><Relationship Id="rId25" Type="http://schemas.openxmlformats.org/officeDocument/2006/relationships/oleObject" Target="../embeddings/oleObject147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42.bin"/><Relationship Id="rId20" Type="http://schemas.openxmlformats.org/officeDocument/2006/relationships/oleObject" Target="../embeddings/oleObject144.bin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137.bin"/><Relationship Id="rId11" Type="http://schemas.openxmlformats.org/officeDocument/2006/relationships/image" Target="../media/image118.wmf"/><Relationship Id="rId24" Type="http://schemas.openxmlformats.org/officeDocument/2006/relationships/oleObject" Target="../embeddings/oleObject146.bin"/><Relationship Id="rId5" Type="http://schemas.openxmlformats.org/officeDocument/2006/relationships/image" Target="../media/image115.wmf"/><Relationship Id="rId15" Type="http://schemas.openxmlformats.org/officeDocument/2006/relationships/image" Target="../media/image120.wmf"/><Relationship Id="rId23" Type="http://schemas.openxmlformats.org/officeDocument/2006/relationships/image" Target="../media/image123.wmf"/><Relationship Id="rId10" Type="http://schemas.openxmlformats.org/officeDocument/2006/relationships/oleObject" Target="../embeddings/oleObject139.bin"/><Relationship Id="rId19" Type="http://schemas.openxmlformats.org/officeDocument/2006/relationships/image" Target="../media/image121.wmf"/><Relationship Id="rId4" Type="http://schemas.openxmlformats.org/officeDocument/2006/relationships/oleObject" Target="../embeddings/oleObject136.bin"/><Relationship Id="rId9" Type="http://schemas.openxmlformats.org/officeDocument/2006/relationships/image" Target="../media/image117.wmf"/><Relationship Id="rId14" Type="http://schemas.openxmlformats.org/officeDocument/2006/relationships/oleObject" Target="../embeddings/oleObject141.bin"/><Relationship Id="rId22" Type="http://schemas.openxmlformats.org/officeDocument/2006/relationships/oleObject" Target="../embeddings/oleObject145.bin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0.bin"/><Relationship Id="rId13" Type="http://schemas.openxmlformats.org/officeDocument/2006/relationships/image" Target="../media/image129.wmf"/><Relationship Id="rId18" Type="http://schemas.openxmlformats.org/officeDocument/2006/relationships/oleObject" Target="../embeddings/oleObject155.bin"/><Relationship Id="rId26" Type="http://schemas.openxmlformats.org/officeDocument/2006/relationships/image" Target="../media/image134.wmf"/><Relationship Id="rId3" Type="http://schemas.openxmlformats.org/officeDocument/2006/relationships/notesSlide" Target="../notesSlides/notesSlide29.xml"/><Relationship Id="rId21" Type="http://schemas.openxmlformats.org/officeDocument/2006/relationships/image" Target="../media/image132.wmf"/><Relationship Id="rId7" Type="http://schemas.openxmlformats.org/officeDocument/2006/relationships/image" Target="../media/image126.wmf"/><Relationship Id="rId12" Type="http://schemas.openxmlformats.org/officeDocument/2006/relationships/oleObject" Target="../embeddings/oleObject152.bin"/><Relationship Id="rId17" Type="http://schemas.openxmlformats.org/officeDocument/2006/relationships/image" Target="../media/image106.wmf"/><Relationship Id="rId25" Type="http://schemas.openxmlformats.org/officeDocument/2006/relationships/oleObject" Target="../embeddings/oleObject159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54.bin"/><Relationship Id="rId20" Type="http://schemas.openxmlformats.org/officeDocument/2006/relationships/oleObject" Target="../embeddings/oleObject156.bin"/><Relationship Id="rId1" Type="http://schemas.openxmlformats.org/officeDocument/2006/relationships/vmlDrawing" Target="../drawings/vmlDrawing21.vml"/><Relationship Id="rId6" Type="http://schemas.openxmlformats.org/officeDocument/2006/relationships/oleObject" Target="../embeddings/oleObject149.bin"/><Relationship Id="rId11" Type="http://schemas.openxmlformats.org/officeDocument/2006/relationships/image" Target="../media/image128.wmf"/><Relationship Id="rId24" Type="http://schemas.openxmlformats.org/officeDocument/2006/relationships/oleObject" Target="../embeddings/oleObject158.bin"/><Relationship Id="rId5" Type="http://schemas.openxmlformats.org/officeDocument/2006/relationships/image" Target="../media/image125.wmf"/><Relationship Id="rId15" Type="http://schemas.openxmlformats.org/officeDocument/2006/relationships/image" Target="../media/image130.wmf"/><Relationship Id="rId23" Type="http://schemas.openxmlformats.org/officeDocument/2006/relationships/image" Target="../media/image133.wmf"/><Relationship Id="rId10" Type="http://schemas.openxmlformats.org/officeDocument/2006/relationships/oleObject" Target="../embeddings/oleObject151.bin"/><Relationship Id="rId19" Type="http://schemas.openxmlformats.org/officeDocument/2006/relationships/image" Target="../media/image131.wmf"/><Relationship Id="rId4" Type="http://schemas.openxmlformats.org/officeDocument/2006/relationships/oleObject" Target="../embeddings/oleObject148.bin"/><Relationship Id="rId9" Type="http://schemas.openxmlformats.org/officeDocument/2006/relationships/image" Target="../media/image127.wmf"/><Relationship Id="rId14" Type="http://schemas.openxmlformats.org/officeDocument/2006/relationships/oleObject" Target="../embeddings/oleObject153.bin"/><Relationship Id="rId22" Type="http://schemas.openxmlformats.org/officeDocument/2006/relationships/oleObject" Target="../embeddings/oleObject157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5.wmf"/><Relationship Id="rId18" Type="http://schemas.openxmlformats.org/officeDocument/2006/relationships/oleObject" Target="../embeddings/oleObject8.bin"/><Relationship Id="rId3" Type="http://schemas.openxmlformats.org/officeDocument/2006/relationships/notesSlide" Target="../notesSlides/notesSlide3.xml"/><Relationship Id="rId21" Type="http://schemas.openxmlformats.org/officeDocument/2006/relationships/image" Target="../media/image9.wmf"/><Relationship Id="rId7" Type="http://schemas.openxmlformats.org/officeDocument/2006/relationships/image" Target="../media/image2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wmf"/><Relationship Id="rId5" Type="http://schemas.openxmlformats.org/officeDocument/2006/relationships/image" Target="../media/image1.wmf"/><Relationship Id="rId15" Type="http://schemas.openxmlformats.org/officeDocument/2006/relationships/image" Target="../media/image6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8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Relationship Id="rId14" Type="http://schemas.openxmlformats.org/officeDocument/2006/relationships/oleObject" Target="../embeddings/oleObject6.bin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2.vml"/><Relationship Id="rId5" Type="http://schemas.openxmlformats.org/officeDocument/2006/relationships/image" Target="../media/image135.emf"/><Relationship Id="rId4" Type="http://schemas.openxmlformats.org/officeDocument/2006/relationships/package" Target="../embeddings/Microsoft_Word_Document6.docx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2.bin"/><Relationship Id="rId13" Type="http://schemas.openxmlformats.org/officeDocument/2006/relationships/image" Target="../media/image140.wmf"/><Relationship Id="rId18" Type="http://schemas.openxmlformats.org/officeDocument/2006/relationships/oleObject" Target="../embeddings/oleObject167.bin"/><Relationship Id="rId3" Type="http://schemas.openxmlformats.org/officeDocument/2006/relationships/notesSlide" Target="../notesSlides/notesSlide33.xml"/><Relationship Id="rId21" Type="http://schemas.openxmlformats.org/officeDocument/2006/relationships/image" Target="../media/image144.wmf"/><Relationship Id="rId7" Type="http://schemas.openxmlformats.org/officeDocument/2006/relationships/image" Target="../media/image137.wmf"/><Relationship Id="rId12" Type="http://schemas.openxmlformats.org/officeDocument/2006/relationships/oleObject" Target="../embeddings/oleObject164.bin"/><Relationship Id="rId17" Type="http://schemas.openxmlformats.org/officeDocument/2006/relationships/image" Target="../media/image14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66.bin"/><Relationship Id="rId20" Type="http://schemas.openxmlformats.org/officeDocument/2006/relationships/oleObject" Target="../embeddings/oleObject168.bin"/><Relationship Id="rId1" Type="http://schemas.openxmlformats.org/officeDocument/2006/relationships/vmlDrawing" Target="../drawings/vmlDrawing23.vml"/><Relationship Id="rId6" Type="http://schemas.openxmlformats.org/officeDocument/2006/relationships/oleObject" Target="../embeddings/oleObject161.bin"/><Relationship Id="rId11" Type="http://schemas.openxmlformats.org/officeDocument/2006/relationships/image" Target="../media/image139.wmf"/><Relationship Id="rId5" Type="http://schemas.openxmlformats.org/officeDocument/2006/relationships/image" Target="../media/image136.wmf"/><Relationship Id="rId15" Type="http://schemas.openxmlformats.org/officeDocument/2006/relationships/image" Target="../media/image141.wmf"/><Relationship Id="rId23" Type="http://schemas.openxmlformats.org/officeDocument/2006/relationships/image" Target="../media/image145.wmf"/><Relationship Id="rId10" Type="http://schemas.openxmlformats.org/officeDocument/2006/relationships/oleObject" Target="../embeddings/oleObject163.bin"/><Relationship Id="rId19" Type="http://schemas.openxmlformats.org/officeDocument/2006/relationships/image" Target="../media/image143.wmf"/><Relationship Id="rId4" Type="http://schemas.openxmlformats.org/officeDocument/2006/relationships/oleObject" Target="../embeddings/oleObject160.bin"/><Relationship Id="rId9" Type="http://schemas.openxmlformats.org/officeDocument/2006/relationships/image" Target="../media/image138.wmf"/><Relationship Id="rId14" Type="http://schemas.openxmlformats.org/officeDocument/2006/relationships/oleObject" Target="../embeddings/oleObject165.bin"/><Relationship Id="rId22" Type="http://schemas.openxmlformats.org/officeDocument/2006/relationships/oleObject" Target="../embeddings/oleObject169.bin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2.bin"/><Relationship Id="rId13" Type="http://schemas.openxmlformats.org/officeDocument/2006/relationships/image" Target="../media/image150.wmf"/><Relationship Id="rId3" Type="http://schemas.openxmlformats.org/officeDocument/2006/relationships/notesSlide" Target="../notesSlides/notesSlide34.xml"/><Relationship Id="rId7" Type="http://schemas.openxmlformats.org/officeDocument/2006/relationships/image" Target="../media/image147.wmf"/><Relationship Id="rId12" Type="http://schemas.openxmlformats.org/officeDocument/2006/relationships/oleObject" Target="../embeddings/oleObject174.bin"/><Relationship Id="rId17" Type="http://schemas.openxmlformats.org/officeDocument/2006/relationships/image" Target="../media/image15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76.bin"/><Relationship Id="rId1" Type="http://schemas.openxmlformats.org/officeDocument/2006/relationships/vmlDrawing" Target="../drawings/vmlDrawing24.vml"/><Relationship Id="rId6" Type="http://schemas.openxmlformats.org/officeDocument/2006/relationships/oleObject" Target="../embeddings/oleObject171.bin"/><Relationship Id="rId11" Type="http://schemas.openxmlformats.org/officeDocument/2006/relationships/image" Target="../media/image149.wmf"/><Relationship Id="rId5" Type="http://schemas.openxmlformats.org/officeDocument/2006/relationships/image" Target="../media/image146.wmf"/><Relationship Id="rId15" Type="http://schemas.openxmlformats.org/officeDocument/2006/relationships/image" Target="../media/image151.wmf"/><Relationship Id="rId10" Type="http://schemas.openxmlformats.org/officeDocument/2006/relationships/oleObject" Target="../embeddings/oleObject173.bin"/><Relationship Id="rId4" Type="http://schemas.openxmlformats.org/officeDocument/2006/relationships/oleObject" Target="../embeddings/oleObject170.bin"/><Relationship Id="rId9" Type="http://schemas.openxmlformats.org/officeDocument/2006/relationships/image" Target="../media/image148.wmf"/><Relationship Id="rId14" Type="http://schemas.openxmlformats.org/officeDocument/2006/relationships/oleObject" Target="../embeddings/oleObject175.bin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9.bin"/><Relationship Id="rId13" Type="http://schemas.openxmlformats.org/officeDocument/2006/relationships/image" Target="../media/image157.wmf"/><Relationship Id="rId18" Type="http://schemas.openxmlformats.org/officeDocument/2006/relationships/oleObject" Target="../embeddings/oleObject184.bin"/><Relationship Id="rId3" Type="http://schemas.openxmlformats.org/officeDocument/2006/relationships/notesSlide" Target="../notesSlides/notesSlide35.xml"/><Relationship Id="rId7" Type="http://schemas.openxmlformats.org/officeDocument/2006/relationships/image" Target="../media/image154.wmf"/><Relationship Id="rId12" Type="http://schemas.openxmlformats.org/officeDocument/2006/relationships/oleObject" Target="../embeddings/oleObject181.bin"/><Relationship Id="rId17" Type="http://schemas.openxmlformats.org/officeDocument/2006/relationships/image" Target="../media/image15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83.bin"/><Relationship Id="rId1" Type="http://schemas.openxmlformats.org/officeDocument/2006/relationships/vmlDrawing" Target="../drawings/vmlDrawing25.vml"/><Relationship Id="rId6" Type="http://schemas.openxmlformats.org/officeDocument/2006/relationships/oleObject" Target="../embeddings/oleObject178.bin"/><Relationship Id="rId11" Type="http://schemas.openxmlformats.org/officeDocument/2006/relationships/image" Target="../media/image156.wmf"/><Relationship Id="rId5" Type="http://schemas.openxmlformats.org/officeDocument/2006/relationships/image" Target="../media/image153.wmf"/><Relationship Id="rId15" Type="http://schemas.openxmlformats.org/officeDocument/2006/relationships/image" Target="../media/image158.wmf"/><Relationship Id="rId10" Type="http://schemas.openxmlformats.org/officeDocument/2006/relationships/oleObject" Target="../embeddings/oleObject180.bin"/><Relationship Id="rId19" Type="http://schemas.openxmlformats.org/officeDocument/2006/relationships/image" Target="../media/image160.wmf"/><Relationship Id="rId4" Type="http://schemas.openxmlformats.org/officeDocument/2006/relationships/oleObject" Target="../embeddings/oleObject177.bin"/><Relationship Id="rId9" Type="http://schemas.openxmlformats.org/officeDocument/2006/relationships/image" Target="../media/image155.wmf"/><Relationship Id="rId14" Type="http://schemas.openxmlformats.org/officeDocument/2006/relationships/oleObject" Target="../embeddings/oleObject182.bin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7.bin"/><Relationship Id="rId13" Type="http://schemas.openxmlformats.org/officeDocument/2006/relationships/image" Target="../media/image165.wmf"/><Relationship Id="rId18" Type="http://schemas.openxmlformats.org/officeDocument/2006/relationships/oleObject" Target="../embeddings/oleObject192.bin"/><Relationship Id="rId3" Type="http://schemas.openxmlformats.org/officeDocument/2006/relationships/notesSlide" Target="../notesSlides/notesSlide36.xml"/><Relationship Id="rId7" Type="http://schemas.openxmlformats.org/officeDocument/2006/relationships/image" Target="../media/image162.wmf"/><Relationship Id="rId12" Type="http://schemas.openxmlformats.org/officeDocument/2006/relationships/oleObject" Target="../embeddings/oleObject189.bin"/><Relationship Id="rId17" Type="http://schemas.openxmlformats.org/officeDocument/2006/relationships/image" Target="../media/image16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91.bin"/><Relationship Id="rId1" Type="http://schemas.openxmlformats.org/officeDocument/2006/relationships/vmlDrawing" Target="../drawings/vmlDrawing26.vml"/><Relationship Id="rId6" Type="http://schemas.openxmlformats.org/officeDocument/2006/relationships/oleObject" Target="../embeddings/oleObject186.bin"/><Relationship Id="rId11" Type="http://schemas.openxmlformats.org/officeDocument/2006/relationships/image" Target="../media/image164.wmf"/><Relationship Id="rId5" Type="http://schemas.openxmlformats.org/officeDocument/2006/relationships/image" Target="../media/image161.wmf"/><Relationship Id="rId15" Type="http://schemas.openxmlformats.org/officeDocument/2006/relationships/image" Target="../media/image166.wmf"/><Relationship Id="rId10" Type="http://schemas.openxmlformats.org/officeDocument/2006/relationships/oleObject" Target="../embeddings/oleObject188.bin"/><Relationship Id="rId19" Type="http://schemas.openxmlformats.org/officeDocument/2006/relationships/image" Target="../media/image168.wmf"/><Relationship Id="rId4" Type="http://schemas.openxmlformats.org/officeDocument/2006/relationships/oleObject" Target="../embeddings/oleObject185.bin"/><Relationship Id="rId9" Type="http://schemas.openxmlformats.org/officeDocument/2006/relationships/image" Target="../media/image163.wmf"/><Relationship Id="rId14" Type="http://schemas.openxmlformats.org/officeDocument/2006/relationships/oleObject" Target="../embeddings/oleObject190.bin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5.bin"/><Relationship Id="rId13" Type="http://schemas.openxmlformats.org/officeDocument/2006/relationships/image" Target="../media/image173.wmf"/><Relationship Id="rId18" Type="http://schemas.openxmlformats.org/officeDocument/2006/relationships/oleObject" Target="../embeddings/oleObject200.bin"/><Relationship Id="rId3" Type="http://schemas.openxmlformats.org/officeDocument/2006/relationships/notesSlide" Target="../notesSlides/notesSlide37.xml"/><Relationship Id="rId7" Type="http://schemas.openxmlformats.org/officeDocument/2006/relationships/image" Target="../media/image170.wmf"/><Relationship Id="rId12" Type="http://schemas.openxmlformats.org/officeDocument/2006/relationships/oleObject" Target="../embeddings/oleObject197.bin"/><Relationship Id="rId17" Type="http://schemas.openxmlformats.org/officeDocument/2006/relationships/image" Target="../media/image15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99.bin"/><Relationship Id="rId1" Type="http://schemas.openxmlformats.org/officeDocument/2006/relationships/vmlDrawing" Target="../drawings/vmlDrawing27.vml"/><Relationship Id="rId6" Type="http://schemas.openxmlformats.org/officeDocument/2006/relationships/oleObject" Target="../embeddings/oleObject194.bin"/><Relationship Id="rId11" Type="http://schemas.openxmlformats.org/officeDocument/2006/relationships/image" Target="../media/image172.wmf"/><Relationship Id="rId5" Type="http://schemas.openxmlformats.org/officeDocument/2006/relationships/image" Target="../media/image169.wmf"/><Relationship Id="rId15" Type="http://schemas.openxmlformats.org/officeDocument/2006/relationships/image" Target="../media/image174.wmf"/><Relationship Id="rId10" Type="http://schemas.openxmlformats.org/officeDocument/2006/relationships/oleObject" Target="../embeddings/oleObject196.bin"/><Relationship Id="rId19" Type="http://schemas.openxmlformats.org/officeDocument/2006/relationships/image" Target="../media/image175.wmf"/><Relationship Id="rId4" Type="http://schemas.openxmlformats.org/officeDocument/2006/relationships/oleObject" Target="../embeddings/oleObject193.bin"/><Relationship Id="rId9" Type="http://schemas.openxmlformats.org/officeDocument/2006/relationships/image" Target="../media/image171.wmf"/><Relationship Id="rId14" Type="http://schemas.openxmlformats.org/officeDocument/2006/relationships/oleObject" Target="../embeddings/oleObject198.bin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3.bin"/><Relationship Id="rId13" Type="http://schemas.openxmlformats.org/officeDocument/2006/relationships/image" Target="../media/image180.wmf"/><Relationship Id="rId18" Type="http://schemas.openxmlformats.org/officeDocument/2006/relationships/oleObject" Target="../embeddings/oleObject208.bin"/><Relationship Id="rId3" Type="http://schemas.openxmlformats.org/officeDocument/2006/relationships/notesSlide" Target="../notesSlides/notesSlide38.xml"/><Relationship Id="rId7" Type="http://schemas.openxmlformats.org/officeDocument/2006/relationships/image" Target="../media/image177.wmf"/><Relationship Id="rId12" Type="http://schemas.openxmlformats.org/officeDocument/2006/relationships/oleObject" Target="../embeddings/oleObject205.bin"/><Relationship Id="rId17" Type="http://schemas.openxmlformats.org/officeDocument/2006/relationships/image" Target="../media/image18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07.bin"/><Relationship Id="rId1" Type="http://schemas.openxmlformats.org/officeDocument/2006/relationships/vmlDrawing" Target="../drawings/vmlDrawing28.vml"/><Relationship Id="rId6" Type="http://schemas.openxmlformats.org/officeDocument/2006/relationships/oleObject" Target="../embeddings/oleObject202.bin"/><Relationship Id="rId11" Type="http://schemas.openxmlformats.org/officeDocument/2006/relationships/image" Target="../media/image179.wmf"/><Relationship Id="rId5" Type="http://schemas.openxmlformats.org/officeDocument/2006/relationships/image" Target="../media/image176.wmf"/><Relationship Id="rId15" Type="http://schemas.openxmlformats.org/officeDocument/2006/relationships/image" Target="../media/image181.wmf"/><Relationship Id="rId10" Type="http://schemas.openxmlformats.org/officeDocument/2006/relationships/oleObject" Target="../embeddings/oleObject204.bin"/><Relationship Id="rId19" Type="http://schemas.openxmlformats.org/officeDocument/2006/relationships/image" Target="../media/image183.wmf"/><Relationship Id="rId4" Type="http://schemas.openxmlformats.org/officeDocument/2006/relationships/oleObject" Target="../embeddings/oleObject201.bin"/><Relationship Id="rId9" Type="http://schemas.openxmlformats.org/officeDocument/2006/relationships/image" Target="../media/image178.wmf"/><Relationship Id="rId14" Type="http://schemas.openxmlformats.org/officeDocument/2006/relationships/oleObject" Target="../embeddings/oleObject206.bin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2.wmf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1.bin"/><Relationship Id="rId13" Type="http://schemas.openxmlformats.org/officeDocument/2006/relationships/image" Target="../media/image188.wmf"/><Relationship Id="rId3" Type="http://schemas.openxmlformats.org/officeDocument/2006/relationships/notesSlide" Target="../notesSlides/notesSlide40.xml"/><Relationship Id="rId7" Type="http://schemas.openxmlformats.org/officeDocument/2006/relationships/image" Target="../media/image185.wmf"/><Relationship Id="rId12" Type="http://schemas.openxmlformats.org/officeDocument/2006/relationships/oleObject" Target="../embeddings/oleObject213.bin"/><Relationship Id="rId17" Type="http://schemas.openxmlformats.org/officeDocument/2006/relationships/image" Target="../media/image190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15.bin"/><Relationship Id="rId1" Type="http://schemas.openxmlformats.org/officeDocument/2006/relationships/vmlDrawing" Target="../drawings/vmlDrawing29.vml"/><Relationship Id="rId6" Type="http://schemas.openxmlformats.org/officeDocument/2006/relationships/oleObject" Target="../embeddings/oleObject210.bin"/><Relationship Id="rId11" Type="http://schemas.openxmlformats.org/officeDocument/2006/relationships/image" Target="../media/image187.wmf"/><Relationship Id="rId5" Type="http://schemas.openxmlformats.org/officeDocument/2006/relationships/image" Target="../media/image184.wmf"/><Relationship Id="rId15" Type="http://schemas.openxmlformats.org/officeDocument/2006/relationships/image" Target="../media/image189.wmf"/><Relationship Id="rId10" Type="http://schemas.openxmlformats.org/officeDocument/2006/relationships/oleObject" Target="../embeddings/oleObject212.bin"/><Relationship Id="rId4" Type="http://schemas.openxmlformats.org/officeDocument/2006/relationships/oleObject" Target="../embeddings/oleObject209.bin"/><Relationship Id="rId9" Type="http://schemas.openxmlformats.org/officeDocument/2006/relationships/image" Target="../media/image186.wmf"/><Relationship Id="rId14" Type="http://schemas.openxmlformats.org/officeDocument/2006/relationships/oleObject" Target="../embeddings/oleObject214.bin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13" Type="http://schemas.openxmlformats.org/officeDocument/2006/relationships/image" Target="../media/image17.wmf"/><Relationship Id="rId18" Type="http://schemas.openxmlformats.org/officeDocument/2006/relationships/oleObject" Target="../embeddings/oleObject19.bin"/><Relationship Id="rId3" Type="http://schemas.openxmlformats.org/officeDocument/2006/relationships/notesSlide" Target="../notesSlides/notesSlide6.xml"/><Relationship Id="rId21" Type="http://schemas.openxmlformats.org/officeDocument/2006/relationships/image" Target="../media/image21.wmf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16.bin"/><Relationship Id="rId17" Type="http://schemas.openxmlformats.org/officeDocument/2006/relationships/image" Target="../media/image19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18.bin"/><Relationship Id="rId20" Type="http://schemas.openxmlformats.org/officeDocument/2006/relationships/oleObject" Target="../embeddings/oleObject20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6.wmf"/><Relationship Id="rId5" Type="http://schemas.openxmlformats.org/officeDocument/2006/relationships/image" Target="../media/image13.emf"/><Relationship Id="rId15" Type="http://schemas.openxmlformats.org/officeDocument/2006/relationships/image" Target="../media/image18.wmf"/><Relationship Id="rId10" Type="http://schemas.openxmlformats.org/officeDocument/2006/relationships/oleObject" Target="../embeddings/oleObject15.bin"/><Relationship Id="rId19" Type="http://schemas.openxmlformats.org/officeDocument/2006/relationships/image" Target="../media/image20.wmf"/><Relationship Id="rId4" Type="http://schemas.openxmlformats.org/officeDocument/2006/relationships/package" Target="../embeddings/Microsoft_Word_Document1.docx"/><Relationship Id="rId9" Type="http://schemas.openxmlformats.org/officeDocument/2006/relationships/image" Target="../media/image15.wmf"/><Relationship Id="rId14" Type="http://schemas.openxmlformats.org/officeDocument/2006/relationships/oleObject" Target="../embeddings/oleObject17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13" Type="http://schemas.openxmlformats.org/officeDocument/2006/relationships/image" Target="../media/image26.wmf"/><Relationship Id="rId18" Type="http://schemas.openxmlformats.org/officeDocument/2006/relationships/oleObject" Target="../embeddings/oleObject28.bin"/><Relationship Id="rId26" Type="http://schemas.openxmlformats.org/officeDocument/2006/relationships/oleObject" Target="../embeddings/oleObject32.bin"/><Relationship Id="rId39" Type="http://schemas.openxmlformats.org/officeDocument/2006/relationships/image" Target="../media/image39.wmf"/><Relationship Id="rId3" Type="http://schemas.openxmlformats.org/officeDocument/2006/relationships/notesSlide" Target="../notesSlides/notesSlide7.xml"/><Relationship Id="rId21" Type="http://schemas.openxmlformats.org/officeDocument/2006/relationships/image" Target="../media/image30.wmf"/><Relationship Id="rId34" Type="http://schemas.openxmlformats.org/officeDocument/2006/relationships/oleObject" Target="../embeddings/oleObject36.bin"/><Relationship Id="rId7" Type="http://schemas.openxmlformats.org/officeDocument/2006/relationships/image" Target="../media/image23.wmf"/><Relationship Id="rId12" Type="http://schemas.openxmlformats.org/officeDocument/2006/relationships/oleObject" Target="../embeddings/oleObject25.bin"/><Relationship Id="rId17" Type="http://schemas.openxmlformats.org/officeDocument/2006/relationships/image" Target="../media/image28.wmf"/><Relationship Id="rId25" Type="http://schemas.openxmlformats.org/officeDocument/2006/relationships/image" Target="../media/image32.wmf"/><Relationship Id="rId33" Type="http://schemas.openxmlformats.org/officeDocument/2006/relationships/image" Target="../media/image36.wmf"/><Relationship Id="rId38" Type="http://schemas.openxmlformats.org/officeDocument/2006/relationships/oleObject" Target="../embeddings/oleObject38.bin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27.bin"/><Relationship Id="rId20" Type="http://schemas.openxmlformats.org/officeDocument/2006/relationships/oleObject" Target="../embeddings/oleObject29.bin"/><Relationship Id="rId29" Type="http://schemas.openxmlformats.org/officeDocument/2006/relationships/image" Target="../media/image34.wmf"/><Relationship Id="rId41" Type="http://schemas.openxmlformats.org/officeDocument/2006/relationships/image" Target="../media/image40.wmf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2.bin"/><Relationship Id="rId11" Type="http://schemas.openxmlformats.org/officeDocument/2006/relationships/image" Target="../media/image25.wmf"/><Relationship Id="rId24" Type="http://schemas.openxmlformats.org/officeDocument/2006/relationships/oleObject" Target="../embeddings/oleObject31.bin"/><Relationship Id="rId32" Type="http://schemas.openxmlformats.org/officeDocument/2006/relationships/oleObject" Target="../embeddings/oleObject35.bin"/><Relationship Id="rId37" Type="http://schemas.openxmlformats.org/officeDocument/2006/relationships/image" Target="../media/image38.wmf"/><Relationship Id="rId40" Type="http://schemas.openxmlformats.org/officeDocument/2006/relationships/oleObject" Target="../embeddings/oleObject39.bin"/><Relationship Id="rId5" Type="http://schemas.openxmlformats.org/officeDocument/2006/relationships/image" Target="../media/image22.wmf"/><Relationship Id="rId15" Type="http://schemas.openxmlformats.org/officeDocument/2006/relationships/image" Target="../media/image27.wmf"/><Relationship Id="rId23" Type="http://schemas.openxmlformats.org/officeDocument/2006/relationships/image" Target="../media/image31.wmf"/><Relationship Id="rId28" Type="http://schemas.openxmlformats.org/officeDocument/2006/relationships/oleObject" Target="../embeddings/oleObject33.bin"/><Relationship Id="rId36" Type="http://schemas.openxmlformats.org/officeDocument/2006/relationships/oleObject" Target="../embeddings/oleObject37.bin"/><Relationship Id="rId10" Type="http://schemas.openxmlformats.org/officeDocument/2006/relationships/oleObject" Target="../embeddings/oleObject24.bin"/><Relationship Id="rId19" Type="http://schemas.openxmlformats.org/officeDocument/2006/relationships/image" Target="../media/image29.wmf"/><Relationship Id="rId31" Type="http://schemas.openxmlformats.org/officeDocument/2006/relationships/image" Target="../media/image35.wmf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4.wmf"/><Relationship Id="rId14" Type="http://schemas.openxmlformats.org/officeDocument/2006/relationships/oleObject" Target="../embeddings/oleObject26.bin"/><Relationship Id="rId22" Type="http://schemas.openxmlformats.org/officeDocument/2006/relationships/oleObject" Target="../embeddings/oleObject30.bin"/><Relationship Id="rId27" Type="http://schemas.openxmlformats.org/officeDocument/2006/relationships/image" Target="../media/image33.wmf"/><Relationship Id="rId30" Type="http://schemas.openxmlformats.org/officeDocument/2006/relationships/oleObject" Target="../embeddings/oleObject34.bin"/><Relationship Id="rId35" Type="http://schemas.openxmlformats.org/officeDocument/2006/relationships/image" Target="../media/image37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13" Type="http://schemas.openxmlformats.org/officeDocument/2006/relationships/image" Target="../media/image45.wmf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42.wmf"/><Relationship Id="rId12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41.bin"/><Relationship Id="rId11" Type="http://schemas.openxmlformats.org/officeDocument/2006/relationships/image" Target="../media/image44.wmf"/><Relationship Id="rId5" Type="http://schemas.openxmlformats.org/officeDocument/2006/relationships/image" Target="../media/image41.wmf"/><Relationship Id="rId15" Type="http://schemas.openxmlformats.org/officeDocument/2006/relationships/image" Target="../media/image46.wmf"/><Relationship Id="rId10" Type="http://schemas.openxmlformats.org/officeDocument/2006/relationships/oleObject" Target="../embeddings/oleObject43.bin"/><Relationship Id="rId4" Type="http://schemas.openxmlformats.org/officeDocument/2006/relationships/oleObject" Target="../embeddings/oleObject40.bin"/><Relationship Id="rId9" Type="http://schemas.openxmlformats.org/officeDocument/2006/relationships/image" Target="../media/image43.wmf"/><Relationship Id="rId14" Type="http://schemas.openxmlformats.org/officeDocument/2006/relationships/oleObject" Target="../embeddings/oleObject4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0" y="152400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Adding and Subtracting Fractions</a:t>
            </a:r>
          </a:p>
        </p:txBody>
      </p:sp>
    </p:spTree>
    <p:extLst>
      <p:ext uri="{BB962C8B-B14F-4D97-AF65-F5344CB8AC3E}">
        <p14:creationId xmlns:p14="http://schemas.microsoft.com/office/powerpoint/2010/main" val="20317516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8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6847477"/>
              </p:ext>
            </p:extLst>
          </p:nvPr>
        </p:nvGraphicFramePr>
        <p:xfrm>
          <a:off x="2369826" y="3403471"/>
          <a:ext cx="4231878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055" name="Equation" r:id="rId4" imgW="101520" imgH="279360" progId="Equation.DSMT4">
                  <p:embed/>
                </p:oleObj>
              </mc:Choice>
              <mc:Fallback>
                <p:oleObj name="Equation" r:id="rId4" imgW="10152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9826" y="3403471"/>
                        <a:ext cx="4231878" cy="1041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9671403"/>
              </p:ext>
            </p:extLst>
          </p:nvPr>
        </p:nvGraphicFramePr>
        <p:xfrm>
          <a:off x="5984551" y="2117294"/>
          <a:ext cx="1358357" cy="165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056" name="Equation" r:id="rId6" imgW="291960" imgH="444240" progId="Equation.DSMT4">
                  <p:embed/>
                </p:oleObj>
              </mc:Choice>
              <mc:Fallback>
                <p:oleObj name="Equation" r:id="rId6" imgW="29196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4551" y="2117294"/>
                        <a:ext cx="1358357" cy="16557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4618404"/>
              </p:ext>
            </p:extLst>
          </p:nvPr>
        </p:nvGraphicFramePr>
        <p:xfrm>
          <a:off x="743528" y="2133600"/>
          <a:ext cx="941964" cy="1655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057" name="Equation" r:id="rId8" imgW="228600" imgH="444240" progId="Equation.DSMT4">
                  <p:embed/>
                </p:oleObj>
              </mc:Choice>
              <mc:Fallback>
                <p:oleObj name="Equation" r:id="rId8" imgW="22860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3528" y="2133600"/>
                        <a:ext cx="941964" cy="16555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6" name="Object 2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638359242"/>
              </p:ext>
            </p:extLst>
          </p:nvPr>
        </p:nvGraphicFramePr>
        <p:xfrm>
          <a:off x="3905250" y="452438"/>
          <a:ext cx="1320800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058" name="Equation" r:id="rId10" imgW="495000" imgH="571320" progId="Equation.DSMT4">
                  <p:embed/>
                </p:oleObj>
              </mc:Choice>
              <mc:Fallback>
                <p:oleObj name="Equation" r:id="rId10" imgW="495000" imgH="571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5250" y="452438"/>
                        <a:ext cx="1320800" cy="152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Scott Storla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489527" y="2525989"/>
            <a:ext cx="2819400" cy="0"/>
          </a:xfrm>
          <a:prstGeom prst="straightConnector1">
            <a:avLst/>
          </a:prstGeom>
          <a:ln w="4762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838200" y="2355117"/>
            <a:ext cx="0" cy="3048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2971800" y="2387446"/>
            <a:ext cx="0" cy="3048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55780" y="1976735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0</a:t>
            </a:r>
            <a:endParaRPr lang="en-US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787073" y="1976735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US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>
            <a:off x="1524000" y="2390335"/>
            <a:ext cx="0" cy="30480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74452" y="2390335"/>
            <a:ext cx="0" cy="30480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496661" y="2523587"/>
            <a:ext cx="2819400" cy="0"/>
          </a:xfrm>
          <a:prstGeom prst="straightConnector1">
            <a:avLst/>
          </a:prstGeom>
          <a:ln w="4762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6134319" y="2339692"/>
            <a:ext cx="0" cy="3048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8267919" y="2372021"/>
            <a:ext cx="0" cy="3048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5951899" y="196131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0</a:t>
            </a:r>
            <a:endParaRPr lang="en-US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8083192" y="196131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US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>
            <a:off x="7173423" y="2374910"/>
            <a:ext cx="0" cy="30480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3163456" y="4463334"/>
            <a:ext cx="2819400" cy="0"/>
          </a:xfrm>
          <a:prstGeom prst="straightConnector1">
            <a:avLst/>
          </a:prstGeom>
          <a:ln w="4762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3512129" y="4292462"/>
            <a:ext cx="0" cy="3048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5645729" y="4324791"/>
            <a:ext cx="0" cy="3048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3329709" y="391408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0</a:t>
            </a:r>
            <a:endParaRPr lang="en-US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461002" y="391408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US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3" name="Straight Connector 42"/>
          <p:cNvCxnSpPr/>
          <p:nvPr/>
        </p:nvCxnSpPr>
        <p:spPr>
          <a:xfrm>
            <a:off x="4191000" y="4262443"/>
            <a:ext cx="0" cy="30480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5276272" y="4262443"/>
            <a:ext cx="0" cy="30480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4184076" y="335280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4784272"/>
              </p:ext>
            </p:extLst>
          </p:nvPr>
        </p:nvGraphicFramePr>
        <p:xfrm>
          <a:off x="745453" y="2126490"/>
          <a:ext cx="941964" cy="1655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059" name="Equation" r:id="rId12" imgW="228600" imgH="444240" progId="Equation.DSMT4">
                  <p:embed/>
                </p:oleObj>
              </mc:Choice>
              <mc:Fallback>
                <p:oleObj name="Equation" r:id="rId12" imgW="22860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453" y="2126490"/>
                        <a:ext cx="941964" cy="16555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4" name="Straight Connector 43"/>
          <p:cNvCxnSpPr/>
          <p:nvPr/>
        </p:nvCxnSpPr>
        <p:spPr>
          <a:xfrm>
            <a:off x="840125" y="2348007"/>
            <a:ext cx="0" cy="3048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657705" y="1969625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0</a:t>
            </a:r>
            <a:endParaRPr lang="en-US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6" name="Straight Connector 45"/>
          <p:cNvCxnSpPr/>
          <p:nvPr/>
        </p:nvCxnSpPr>
        <p:spPr>
          <a:xfrm>
            <a:off x="1525925" y="2383225"/>
            <a:ext cx="0" cy="30480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7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3000850"/>
              </p:ext>
            </p:extLst>
          </p:nvPr>
        </p:nvGraphicFramePr>
        <p:xfrm>
          <a:off x="5978325" y="2122025"/>
          <a:ext cx="1358357" cy="165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060" name="Equation" r:id="rId13" imgW="291960" imgH="444240" progId="Equation.DSMT4">
                  <p:embed/>
                </p:oleObj>
              </mc:Choice>
              <mc:Fallback>
                <p:oleObj name="Equation" r:id="rId13" imgW="29196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8325" y="2122025"/>
                        <a:ext cx="1358357" cy="16557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8" name="Straight Connector 47"/>
          <p:cNvCxnSpPr/>
          <p:nvPr/>
        </p:nvCxnSpPr>
        <p:spPr>
          <a:xfrm>
            <a:off x="7167197" y="2379641"/>
            <a:ext cx="0" cy="30480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726834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2.52544E-6 L 0.15382 0.04926 C 0.18628 0.06036 0.23455 0.0666 0.28472 0.0666 C 0.34236 0.0666 0.38819 0.06036 0.42066 0.04926 L 0.57482 2.52544E-6 " pathEditMode="relative" rAng="0" ptsTypes="FffFF">
                                      <p:cBhvr>
                                        <p:cTn id="48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733" y="33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500"/>
                            </p:stCondLst>
                            <p:childTnLst>
                              <p:par>
                                <p:cTn id="8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000"/>
                            </p:stCondLst>
                            <p:childTnLst>
                              <p:par>
                                <p:cTn id="9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8993 0.27983 " pathEditMode="relative" ptsTypes="AA">
                                      <p:cBhvr>
                                        <p:cTn id="97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0764 0.26804 " pathEditMode="relative" ptsTypes="AA">
                                      <p:cBhvr>
                                        <p:cTn id="138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0764 0.26804 " pathEditMode="relative" ptsTypes="AA">
                                      <p:cBhvr>
                                        <p:cTn id="140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2" grpId="0"/>
      <p:bldP spid="33" grpId="0"/>
      <p:bldP spid="34" grpId="0"/>
      <p:bldP spid="41" grpId="0"/>
      <p:bldP spid="42" grpId="0"/>
      <p:bldP spid="59" grpId="0"/>
      <p:bldP spid="4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0" name="Object 7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4801614"/>
              </p:ext>
            </p:extLst>
          </p:nvPr>
        </p:nvGraphicFramePr>
        <p:xfrm>
          <a:off x="3514700" y="4492533"/>
          <a:ext cx="1029592" cy="1655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192" name="Equation" r:id="rId4" imgW="228600" imgH="444240" progId="Equation.DSMT4">
                  <p:embed/>
                </p:oleObj>
              </mc:Choice>
              <mc:Fallback>
                <p:oleObj name="Equation" r:id="rId4" imgW="22860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4700" y="4492533"/>
                        <a:ext cx="1029592" cy="16555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" name="Object 8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0375372"/>
              </p:ext>
            </p:extLst>
          </p:nvPr>
        </p:nvGraphicFramePr>
        <p:xfrm>
          <a:off x="3514341" y="3576412"/>
          <a:ext cx="1039187" cy="160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193" name="Equation" r:id="rId6" imgW="228600" imgH="431640" progId="Equation.DSMT4">
                  <p:embed/>
                </p:oleObj>
              </mc:Choice>
              <mc:Fallback>
                <p:oleObj name="Equation" r:id="rId6" imgW="22860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4341" y="3576412"/>
                        <a:ext cx="1039187" cy="16081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" name="Object 8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8841418"/>
              </p:ext>
            </p:extLst>
          </p:nvPr>
        </p:nvGraphicFramePr>
        <p:xfrm>
          <a:off x="4226570" y="4501657"/>
          <a:ext cx="1362974" cy="165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194" name="Equation" r:id="rId8" imgW="291960" imgH="444240" progId="Equation.DSMT4">
                  <p:embed/>
                </p:oleObj>
              </mc:Choice>
              <mc:Fallback>
                <p:oleObj name="Equation" r:id="rId8" imgW="29196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6570" y="4501657"/>
                        <a:ext cx="1362974" cy="16557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" name="Object 8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5357978"/>
              </p:ext>
            </p:extLst>
          </p:nvPr>
        </p:nvGraphicFramePr>
        <p:xfrm>
          <a:off x="4261384" y="3557940"/>
          <a:ext cx="1309688" cy="160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195" name="Equation" r:id="rId10" imgW="317160" imgH="431640" progId="Equation.DSMT4">
                  <p:embed/>
                </p:oleObj>
              </mc:Choice>
              <mc:Fallback>
                <p:oleObj name="Equation" r:id="rId10" imgW="31716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1384" y="3557940"/>
                        <a:ext cx="1309688" cy="16081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1989186"/>
              </p:ext>
            </p:extLst>
          </p:nvPr>
        </p:nvGraphicFramePr>
        <p:xfrm>
          <a:off x="724292" y="1211263"/>
          <a:ext cx="942681" cy="160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196" name="Equation" r:id="rId12" imgW="228600" imgH="431640" progId="Equation.DSMT4">
                  <p:embed/>
                </p:oleObj>
              </mc:Choice>
              <mc:Fallback>
                <p:oleObj name="Equation" r:id="rId12" imgW="22860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4292" y="1211263"/>
                        <a:ext cx="942681" cy="16081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9223066"/>
              </p:ext>
            </p:extLst>
          </p:nvPr>
        </p:nvGraphicFramePr>
        <p:xfrm>
          <a:off x="6166815" y="2189909"/>
          <a:ext cx="1358357" cy="165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197" name="Equation" r:id="rId13" imgW="291960" imgH="444240" progId="Equation.DSMT4">
                  <p:embed/>
                </p:oleObj>
              </mc:Choice>
              <mc:Fallback>
                <p:oleObj name="Equation" r:id="rId13" imgW="29196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6815" y="2189909"/>
                        <a:ext cx="1358357" cy="16557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" name="Object 6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4322074"/>
              </p:ext>
            </p:extLst>
          </p:nvPr>
        </p:nvGraphicFramePr>
        <p:xfrm>
          <a:off x="6202212" y="1193800"/>
          <a:ext cx="1309688" cy="160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198" name="Equation" r:id="rId14" imgW="317160" imgH="431640" progId="Equation.DSMT4">
                  <p:embed/>
                </p:oleObj>
              </mc:Choice>
              <mc:Fallback>
                <p:oleObj name="Equation" r:id="rId14" imgW="31716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2212" y="1193800"/>
                        <a:ext cx="1309688" cy="16081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5899265"/>
              </p:ext>
            </p:extLst>
          </p:nvPr>
        </p:nvGraphicFramePr>
        <p:xfrm>
          <a:off x="739051" y="2209800"/>
          <a:ext cx="941964" cy="1655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199" name="Equation" r:id="rId16" imgW="228600" imgH="444240" progId="Equation.DSMT4">
                  <p:embed/>
                </p:oleObj>
              </mc:Choice>
              <mc:Fallback>
                <p:oleObj name="Equation" r:id="rId16" imgW="22860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051" y="2209800"/>
                        <a:ext cx="941964" cy="16555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Scott Storla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489527" y="2525989"/>
            <a:ext cx="2819400" cy="0"/>
          </a:xfrm>
          <a:prstGeom prst="straightConnector1">
            <a:avLst/>
          </a:prstGeom>
          <a:ln w="4762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838200" y="2355117"/>
            <a:ext cx="0" cy="3048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2971800" y="2387446"/>
            <a:ext cx="0" cy="3048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55780" y="1976735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0</a:t>
            </a:r>
            <a:endParaRPr lang="en-US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787073" y="1976735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US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>
            <a:off x="1163784" y="2399571"/>
            <a:ext cx="0" cy="30480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1517076" y="2284697"/>
            <a:ext cx="0" cy="496995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1872668" y="2410501"/>
            <a:ext cx="0" cy="30480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2237508" y="2312978"/>
            <a:ext cx="0" cy="430222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2597724" y="2423788"/>
            <a:ext cx="0" cy="30480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>
            <a:off x="5970544" y="2508331"/>
            <a:ext cx="2819400" cy="0"/>
          </a:xfrm>
          <a:prstGeom prst="straightConnector1">
            <a:avLst/>
          </a:prstGeom>
          <a:ln w="4762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6319217" y="2337459"/>
            <a:ext cx="0" cy="3048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8452817" y="2369788"/>
            <a:ext cx="0" cy="3048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6136797" y="1959077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0</a:t>
            </a:r>
            <a:endParaRPr lang="en-US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8268090" y="1959077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US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7" name="Straight Connector 56"/>
          <p:cNvCxnSpPr/>
          <p:nvPr/>
        </p:nvCxnSpPr>
        <p:spPr>
          <a:xfrm>
            <a:off x="6691936" y="2381913"/>
            <a:ext cx="0" cy="30480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7392183" y="2267039"/>
            <a:ext cx="0" cy="496995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8097213" y="2378422"/>
            <a:ext cx="0" cy="30480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7048892" y="2383481"/>
            <a:ext cx="0" cy="30480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7742380" y="2383326"/>
            <a:ext cx="0" cy="30480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>
            <a:off x="3291998" y="4892790"/>
            <a:ext cx="2819400" cy="0"/>
          </a:xfrm>
          <a:prstGeom prst="straightConnector1">
            <a:avLst/>
          </a:prstGeom>
          <a:ln w="4762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3640671" y="4721918"/>
            <a:ext cx="0" cy="3048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5774271" y="4754247"/>
            <a:ext cx="0" cy="3048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3458251" y="4343536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0</a:t>
            </a:r>
            <a:endParaRPr lang="en-US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5589544" y="4343536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US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5" name="Straight Connector 74"/>
          <p:cNvCxnSpPr/>
          <p:nvPr/>
        </p:nvCxnSpPr>
        <p:spPr>
          <a:xfrm>
            <a:off x="4013390" y="4766372"/>
            <a:ext cx="0" cy="30480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4713637" y="4754247"/>
            <a:ext cx="0" cy="316925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5418667" y="4762881"/>
            <a:ext cx="0" cy="30480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4370346" y="4767940"/>
            <a:ext cx="0" cy="30480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5063834" y="4767785"/>
            <a:ext cx="0" cy="30480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4" name="Object 8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5822003"/>
              </p:ext>
            </p:extLst>
          </p:nvPr>
        </p:nvGraphicFramePr>
        <p:xfrm>
          <a:off x="5202921" y="3688543"/>
          <a:ext cx="751465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016" name="Equation" r:id="rId17" imgW="215640" imgH="317160" progId="Equation.DSMT4">
                  <p:embed/>
                </p:oleObj>
              </mc:Choice>
              <mc:Fallback>
                <p:oleObj name="Equation" r:id="rId17" imgW="21564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2921" y="3688543"/>
                        <a:ext cx="751465" cy="8858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" name="Object 8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2474687"/>
              </p:ext>
            </p:extLst>
          </p:nvPr>
        </p:nvGraphicFramePr>
        <p:xfrm>
          <a:off x="4274991" y="3946236"/>
          <a:ext cx="398463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017" name="Equation" r:id="rId19" imgW="114120" imgH="114120" progId="Equation.DSMT4">
                  <p:embed/>
                </p:oleObj>
              </mc:Choice>
              <mc:Fallback>
                <p:oleObj name="Equation" r:id="rId19" imgW="114120" imgH="114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4991" y="3946236"/>
                        <a:ext cx="398463" cy="3190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" name="Object 8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0830956"/>
              </p:ext>
            </p:extLst>
          </p:nvPr>
        </p:nvGraphicFramePr>
        <p:xfrm>
          <a:off x="4278230" y="5507184"/>
          <a:ext cx="398463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018" name="Equation" r:id="rId21" imgW="114120" imgH="114120" progId="Equation.DSMT4">
                  <p:embed/>
                </p:oleObj>
              </mc:Choice>
              <mc:Fallback>
                <p:oleObj name="Equation" r:id="rId21" imgW="114120" imgH="114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8230" y="5507184"/>
                        <a:ext cx="398463" cy="3190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143349760"/>
              </p:ext>
            </p:extLst>
          </p:nvPr>
        </p:nvGraphicFramePr>
        <p:xfrm>
          <a:off x="3905250" y="452438"/>
          <a:ext cx="1320800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019" name="Equation" r:id="rId22" imgW="495000" imgH="571320" progId="Equation.DSMT4">
                  <p:embed/>
                </p:oleObj>
              </mc:Choice>
              <mc:Fallback>
                <p:oleObj name="Equation" r:id="rId22" imgW="495000" imgH="571320" progId="Equation.DSMT4">
                  <p:embed/>
                  <p:pic>
                    <p:nvPicPr>
                      <p:cNvPr id="0" name="Object 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5250" y="452438"/>
                        <a:ext cx="1320800" cy="152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8650788"/>
              </p:ext>
            </p:extLst>
          </p:nvPr>
        </p:nvGraphicFramePr>
        <p:xfrm>
          <a:off x="5034200" y="1074266"/>
          <a:ext cx="797696" cy="9403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020" name="Equation" r:id="rId24" imgW="215640" imgH="317160" progId="Equation.DSMT4">
                  <p:embed/>
                </p:oleObj>
              </mc:Choice>
              <mc:Fallback>
                <p:oleObj name="Equation" r:id="rId24" imgW="21564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4200" y="1074266"/>
                        <a:ext cx="797696" cy="94032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644770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500"/>
                            </p:stCondLst>
                            <p:childTnLst>
                              <p:par>
                                <p:cTn id="5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000"/>
                            </p:stCondLst>
                            <p:childTnLst>
                              <p:par>
                                <p:cTn id="6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"/>
                            </p:stCondLst>
                            <p:childTnLst>
                              <p:par>
                                <p:cTn id="8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500"/>
                            </p:stCondLst>
                            <p:childTnLst>
                              <p:par>
                                <p:cTn id="9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500"/>
                            </p:stCondLst>
                            <p:childTnLst>
                              <p:par>
                                <p:cTn id="1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000"/>
                            </p:stCondLst>
                            <p:childTnLst>
                              <p:par>
                                <p:cTn id="1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500"/>
                            </p:stCondLst>
                            <p:childTnLst>
                              <p:par>
                                <p:cTn id="1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2000"/>
                            </p:stCondLst>
                            <p:childTnLst>
                              <p:par>
                                <p:cTn id="1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2500"/>
                            </p:stCondLst>
                            <p:childTnLst>
                              <p:par>
                                <p:cTn id="1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2" grpId="0"/>
      <p:bldP spid="52" grpId="0"/>
      <p:bldP spid="56" grpId="0"/>
      <p:bldP spid="73" grpId="0"/>
      <p:bldP spid="7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Scott Storla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14785" y="623753"/>
            <a:ext cx="9144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latin typeface="Arial" pitchFamily="34" charset="0"/>
                <a:cs typeface="Arial" pitchFamily="34" charset="0"/>
              </a:rPr>
              <a:t>Knowing to divide the number line into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sixths</a:t>
            </a:r>
          </a:p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/>
            </a:r>
            <a:br>
              <a:rPr lang="en-US" sz="2000" dirty="0">
                <a:latin typeface="Arial" pitchFamily="34" charset="0"/>
                <a:cs typeface="Arial" pitchFamily="34" charset="0"/>
              </a:rPr>
            </a:br>
            <a:r>
              <a:rPr lang="en-US" sz="2000" dirty="0">
                <a:latin typeface="Arial" pitchFamily="34" charset="0"/>
                <a:cs typeface="Arial" pitchFamily="34" charset="0"/>
              </a:rPr>
              <a:t>LCD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2133600"/>
            <a:ext cx="915878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Rewriting one-third as two-sixths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and one-half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as three-sixths</a:t>
            </a:r>
          </a:p>
          <a:p>
            <a:pPr algn="ctr"/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000" dirty="0">
                <a:latin typeface="Arial" pitchFamily="34" charset="0"/>
                <a:cs typeface="Arial" pitchFamily="34" charset="0"/>
              </a:rPr>
              <a:t> Equivalent Fractions</a:t>
            </a:r>
          </a:p>
        </p:txBody>
      </p:sp>
    </p:spTree>
    <p:extLst>
      <p:ext uri="{BB962C8B-B14F-4D97-AF65-F5344CB8AC3E}">
        <p14:creationId xmlns:p14="http://schemas.microsoft.com/office/powerpoint/2010/main" val="319120899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Scott Storla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4293367"/>
              </p:ext>
            </p:extLst>
          </p:nvPr>
        </p:nvGraphicFramePr>
        <p:xfrm>
          <a:off x="1322683" y="288925"/>
          <a:ext cx="6469063" cy="207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917" name="Document" r:id="rId4" imgW="6563500" imgH="2104314" progId="Word.Document.12">
                  <p:embed/>
                </p:oleObj>
              </mc:Choice>
              <mc:Fallback>
                <p:oleObj name="Document" r:id="rId4" imgW="6563500" imgH="2104314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322683" y="288925"/>
                        <a:ext cx="6469063" cy="2073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914399" y="2362200"/>
            <a:ext cx="731520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Find the LCD</a:t>
            </a:r>
          </a:p>
        </p:txBody>
      </p:sp>
      <p:graphicFrame>
        <p:nvGraphicFramePr>
          <p:cNvPr id="3" name="Objec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331829067"/>
              </p:ext>
            </p:extLst>
          </p:nvPr>
        </p:nvGraphicFramePr>
        <p:xfrm>
          <a:off x="3422650" y="2895600"/>
          <a:ext cx="2270125" cy="59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918" name="Equation" r:id="rId6" imgW="1358640" imgH="355320" progId="Equation.DSMT4">
                  <p:embed/>
                </p:oleObj>
              </mc:Choice>
              <mc:Fallback>
                <p:oleObj name="Equation" r:id="rId6" imgW="1358640" imgH="355320" progId="Equation.DSMT4">
                  <p:embed/>
                  <p:pic>
                    <p:nvPicPr>
                      <p:cNvPr id="0" name="Object 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2650" y="2895600"/>
                        <a:ext cx="2270125" cy="595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3071732"/>
              </p:ext>
            </p:extLst>
          </p:nvPr>
        </p:nvGraphicFramePr>
        <p:xfrm>
          <a:off x="3861900" y="3719498"/>
          <a:ext cx="1550988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919" name="Equation" r:id="rId8" imgW="736560" imgH="164880" progId="Equation.DSMT4">
                  <p:embed/>
                </p:oleObj>
              </mc:Choice>
              <mc:Fallback>
                <p:oleObj name="Equation" r:id="rId8" imgW="736560" imgH="1648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1900" y="3719498"/>
                        <a:ext cx="1550988" cy="347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7088205"/>
              </p:ext>
            </p:extLst>
          </p:nvPr>
        </p:nvGraphicFramePr>
        <p:xfrm>
          <a:off x="4098925" y="5257800"/>
          <a:ext cx="10826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920" name="Equation" r:id="rId10" imgW="469800" imgH="164880" progId="Equation.DSMT4">
                  <p:embed/>
                </p:oleObj>
              </mc:Choice>
              <mc:Fallback>
                <p:oleObj name="Equation" r:id="rId10" imgW="469800" imgH="1648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8925" y="5257800"/>
                        <a:ext cx="1082675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9064875"/>
              </p:ext>
            </p:extLst>
          </p:nvPr>
        </p:nvGraphicFramePr>
        <p:xfrm>
          <a:off x="5124450" y="5257800"/>
          <a:ext cx="4095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921" name="Equation" r:id="rId12" imgW="177480" imgH="164880" progId="Equation.DSMT4">
                  <p:embed/>
                </p:oleObj>
              </mc:Choice>
              <mc:Fallback>
                <p:oleObj name="Equation" r:id="rId12" imgW="17748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4450" y="5257800"/>
                        <a:ext cx="409575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5992771"/>
              </p:ext>
            </p:extLst>
          </p:nvPr>
        </p:nvGraphicFramePr>
        <p:xfrm>
          <a:off x="5505450" y="5257800"/>
          <a:ext cx="4095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922" name="Equation" r:id="rId14" imgW="177480" imgH="164880" progId="Equation.DSMT4">
                  <p:embed/>
                </p:oleObj>
              </mc:Choice>
              <mc:Fallback>
                <p:oleObj name="Equation" r:id="rId14" imgW="17748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5450" y="5257800"/>
                        <a:ext cx="409575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8161263"/>
              </p:ext>
            </p:extLst>
          </p:nvPr>
        </p:nvGraphicFramePr>
        <p:xfrm>
          <a:off x="5886450" y="5257800"/>
          <a:ext cx="8191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923" name="Equation" r:id="rId16" imgW="355320" imgH="164880" progId="Equation.DSMT4">
                  <p:embed/>
                </p:oleObj>
              </mc:Choice>
              <mc:Fallback>
                <p:oleObj name="Equation" r:id="rId16" imgW="35532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6450" y="5257800"/>
                        <a:ext cx="81915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4561060"/>
              </p:ext>
            </p:extLst>
          </p:nvPr>
        </p:nvGraphicFramePr>
        <p:xfrm>
          <a:off x="2514600" y="5257800"/>
          <a:ext cx="1582737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924" name="Equation" r:id="rId18" imgW="685800" imgH="164880" progId="Equation.DSMT4">
                  <p:embed/>
                </p:oleObj>
              </mc:Choice>
              <mc:Fallback>
                <p:oleObj name="Equation" r:id="rId18" imgW="68580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5257800"/>
                        <a:ext cx="1582737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7402504"/>
              </p:ext>
            </p:extLst>
          </p:nvPr>
        </p:nvGraphicFramePr>
        <p:xfrm>
          <a:off x="3843336" y="4100530"/>
          <a:ext cx="1577975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925" name="Equation" r:id="rId20" imgW="749160" imgH="164880" progId="Equation.DSMT4">
                  <p:embed/>
                </p:oleObj>
              </mc:Choice>
              <mc:Fallback>
                <p:oleObj name="Equation" r:id="rId20" imgW="7491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3336" y="4100530"/>
                        <a:ext cx="1577975" cy="34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5495004"/>
              </p:ext>
            </p:extLst>
          </p:nvPr>
        </p:nvGraphicFramePr>
        <p:xfrm>
          <a:off x="3893002" y="4494035"/>
          <a:ext cx="1203325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926" name="Equation" r:id="rId22" imgW="571320" imgH="164880" progId="Equation.DSMT4">
                  <p:embed/>
                </p:oleObj>
              </mc:Choice>
              <mc:Fallback>
                <p:oleObj name="Equation" r:id="rId22" imgW="57132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3002" y="4494035"/>
                        <a:ext cx="1203325" cy="347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431046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Scott Storla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14400" y="228600"/>
            <a:ext cx="7315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Find the LCD</a:t>
            </a:r>
          </a:p>
        </p:txBody>
      </p:sp>
      <p:graphicFrame>
        <p:nvGraphicFramePr>
          <p:cNvPr id="3" name="Objec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565265800"/>
              </p:ext>
            </p:extLst>
          </p:nvPr>
        </p:nvGraphicFramePr>
        <p:xfrm>
          <a:off x="3581400" y="762000"/>
          <a:ext cx="1951038" cy="59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882" name="Equation" r:id="rId4" imgW="1168200" imgH="355320" progId="Equation.DSMT4">
                  <p:embed/>
                </p:oleObj>
              </mc:Choice>
              <mc:Fallback>
                <p:oleObj name="Equation" r:id="rId4" imgW="1168200" imgH="35532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762000"/>
                        <a:ext cx="1951038" cy="595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2082004"/>
              </p:ext>
            </p:extLst>
          </p:nvPr>
        </p:nvGraphicFramePr>
        <p:xfrm>
          <a:off x="3781425" y="1592263"/>
          <a:ext cx="1550988" cy="1150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883" name="Equation" r:id="rId6" imgW="736560" imgH="545760" progId="Equation.DSMT4">
                  <p:embed/>
                </p:oleObj>
              </mc:Choice>
              <mc:Fallback>
                <p:oleObj name="Equation" r:id="rId6" imgW="736560" imgH="545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1425" y="1592263"/>
                        <a:ext cx="1550988" cy="1150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149030"/>
              </p:ext>
            </p:extLst>
          </p:nvPr>
        </p:nvGraphicFramePr>
        <p:xfrm>
          <a:off x="4098925" y="3124200"/>
          <a:ext cx="10826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884" name="Equation" r:id="rId8" imgW="469800" imgH="164880" progId="Equation.DSMT4">
                  <p:embed/>
                </p:oleObj>
              </mc:Choice>
              <mc:Fallback>
                <p:oleObj name="Equation" r:id="rId8" imgW="46980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8925" y="3124200"/>
                        <a:ext cx="1082675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6746243"/>
              </p:ext>
            </p:extLst>
          </p:nvPr>
        </p:nvGraphicFramePr>
        <p:xfrm>
          <a:off x="5124450" y="3138488"/>
          <a:ext cx="409575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885" name="Equation" r:id="rId10" imgW="177480" imgH="152280" progId="Equation.DSMT4">
                  <p:embed/>
                </p:oleObj>
              </mc:Choice>
              <mc:Fallback>
                <p:oleObj name="Equation" r:id="rId10" imgW="17748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4450" y="3138488"/>
                        <a:ext cx="409575" cy="350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1849069"/>
              </p:ext>
            </p:extLst>
          </p:nvPr>
        </p:nvGraphicFramePr>
        <p:xfrm>
          <a:off x="5562600" y="3124200"/>
          <a:ext cx="673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886" name="Equation" r:id="rId12" imgW="291960" imgH="164880" progId="Equation.DSMT4">
                  <p:embed/>
                </p:oleObj>
              </mc:Choice>
              <mc:Fallback>
                <p:oleObj name="Equation" r:id="rId12" imgW="2919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3124200"/>
                        <a:ext cx="673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3721665"/>
              </p:ext>
            </p:extLst>
          </p:nvPr>
        </p:nvGraphicFramePr>
        <p:xfrm>
          <a:off x="2514600" y="3124200"/>
          <a:ext cx="1582737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887" name="Equation" r:id="rId14" imgW="685800" imgH="164880" progId="Equation.DSMT4">
                  <p:embed/>
                </p:oleObj>
              </mc:Choice>
              <mc:Fallback>
                <p:oleObj name="Equation" r:id="rId14" imgW="68580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124200"/>
                        <a:ext cx="1582737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6879353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Scott Storla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14400" y="228600"/>
            <a:ext cx="7315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Find the LCD</a:t>
            </a:r>
          </a:p>
        </p:txBody>
      </p:sp>
      <p:graphicFrame>
        <p:nvGraphicFramePr>
          <p:cNvPr id="3" name="Objec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978799909"/>
              </p:ext>
            </p:extLst>
          </p:nvPr>
        </p:nvGraphicFramePr>
        <p:xfrm>
          <a:off x="3889375" y="762000"/>
          <a:ext cx="1335088" cy="59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904" name="Equation" r:id="rId4" imgW="799920" imgH="355320" progId="Equation.DSMT4">
                  <p:embed/>
                </p:oleObj>
              </mc:Choice>
              <mc:Fallback>
                <p:oleObj name="Equation" r:id="rId4" imgW="799920" imgH="35532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9375" y="762000"/>
                        <a:ext cx="1335088" cy="595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9613504"/>
              </p:ext>
            </p:extLst>
          </p:nvPr>
        </p:nvGraphicFramePr>
        <p:xfrm>
          <a:off x="3581400" y="1676400"/>
          <a:ext cx="1952625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905" name="Equation" r:id="rId6" imgW="927000" imgH="342720" progId="Equation.DSMT4">
                  <p:embed/>
                </p:oleObj>
              </mc:Choice>
              <mc:Fallback>
                <p:oleObj name="Equation" r:id="rId6" imgW="92700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1676400"/>
                        <a:ext cx="1952625" cy="722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5361318"/>
              </p:ext>
            </p:extLst>
          </p:nvPr>
        </p:nvGraphicFramePr>
        <p:xfrm>
          <a:off x="4146550" y="2743200"/>
          <a:ext cx="14922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906" name="Equation" r:id="rId8" imgW="647640" imgH="164880" progId="Equation.DSMT4">
                  <p:embed/>
                </p:oleObj>
              </mc:Choice>
              <mc:Fallback>
                <p:oleObj name="Equation" r:id="rId8" imgW="64764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6550" y="2743200"/>
                        <a:ext cx="149225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3786913"/>
              </p:ext>
            </p:extLst>
          </p:nvPr>
        </p:nvGraphicFramePr>
        <p:xfrm>
          <a:off x="5568750" y="2743200"/>
          <a:ext cx="409575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907" name="Equation" r:id="rId10" imgW="177480" imgH="164880" progId="Equation.DSMT4">
                  <p:embed/>
                </p:oleObj>
              </mc:Choice>
              <mc:Fallback>
                <p:oleObj name="Equation" r:id="rId10" imgW="17748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8750" y="2743200"/>
                        <a:ext cx="409575" cy="379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1006925"/>
              </p:ext>
            </p:extLst>
          </p:nvPr>
        </p:nvGraphicFramePr>
        <p:xfrm>
          <a:off x="6032500" y="2757488"/>
          <a:ext cx="673100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908" name="Equation" r:id="rId12" imgW="291960" imgH="152280" progId="Equation.DSMT4">
                  <p:embed/>
                </p:oleObj>
              </mc:Choice>
              <mc:Fallback>
                <p:oleObj name="Equation" r:id="rId12" imgW="29196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2500" y="2757488"/>
                        <a:ext cx="673100" cy="350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510244"/>
              </p:ext>
            </p:extLst>
          </p:nvPr>
        </p:nvGraphicFramePr>
        <p:xfrm>
          <a:off x="2514600" y="2743200"/>
          <a:ext cx="1582737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909" name="Equation" r:id="rId14" imgW="685800" imgH="164880" progId="Equation.DSMT4">
                  <p:embed/>
                </p:oleObj>
              </mc:Choice>
              <mc:Fallback>
                <p:oleObj name="Equation" r:id="rId14" imgW="68580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743200"/>
                        <a:ext cx="1582737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5618500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Scott Storla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14400" y="228600"/>
            <a:ext cx="7315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Find the LCD</a:t>
            </a:r>
          </a:p>
        </p:txBody>
      </p:sp>
      <p:graphicFrame>
        <p:nvGraphicFramePr>
          <p:cNvPr id="3" name="Objec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641128488"/>
              </p:ext>
            </p:extLst>
          </p:nvPr>
        </p:nvGraphicFramePr>
        <p:xfrm>
          <a:off x="1928034" y="803672"/>
          <a:ext cx="5259356" cy="7203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046" name="Equation" r:id="rId4" imgW="2603160" imgH="355320" progId="Equation.DSMT4">
                  <p:embed/>
                </p:oleObj>
              </mc:Choice>
              <mc:Fallback>
                <p:oleObj name="Equation" r:id="rId4" imgW="2603160" imgH="35532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8034" y="803672"/>
                        <a:ext cx="5259356" cy="72032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4605086"/>
              </p:ext>
            </p:extLst>
          </p:nvPr>
        </p:nvGraphicFramePr>
        <p:xfrm>
          <a:off x="3768725" y="1785938"/>
          <a:ext cx="1577975" cy="2328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047" name="Equation" r:id="rId6" imgW="749160" imgH="1104840" progId="Equation.DSMT4">
                  <p:embed/>
                </p:oleObj>
              </mc:Choice>
              <mc:Fallback>
                <p:oleObj name="Equation" r:id="rId6" imgW="749160" imgH="11048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8725" y="1785938"/>
                        <a:ext cx="1577975" cy="2328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7963374"/>
              </p:ext>
            </p:extLst>
          </p:nvPr>
        </p:nvGraphicFramePr>
        <p:xfrm>
          <a:off x="4127500" y="4495800"/>
          <a:ext cx="673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048" name="Equation" r:id="rId8" imgW="291960" imgH="164880" progId="Equation.DSMT4">
                  <p:embed/>
                </p:oleObj>
              </mc:Choice>
              <mc:Fallback>
                <p:oleObj name="Equation" r:id="rId8" imgW="2919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7500" y="4495800"/>
                        <a:ext cx="673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7547308"/>
              </p:ext>
            </p:extLst>
          </p:nvPr>
        </p:nvGraphicFramePr>
        <p:xfrm>
          <a:off x="4752375" y="4486938"/>
          <a:ext cx="409575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049" name="Equation" r:id="rId10" imgW="177480" imgH="152280" progId="Equation.DSMT4">
                  <p:embed/>
                </p:oleObj>
              </mc:Choice>
              <mc:Fallback>
                <p:oleObj name="Equation" r:id="rId10" imgW="17748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2375" y="4486938"/>
                        <a:ext cx="409575" cy="350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5937074"/>
              </p:ext>
            </p:extLst>
          </p:nvPr>
        </p:nvGraphicFramePr>
        <p:xfrm>
          <a:off x="5943600" y="4495800"/>
          <a:ext cx="84772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050" name="Equation" r:id="rId12" imgW="368280" imgH="164880" progId="Equation.DSMT4">
                  <p:embed/>
                </p:oleObj>
              </mc:Choice>
              <mc:Fallback>
                <p:oleObj name="Equation" r:id="rId12" imgW="36828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4495800"/>
                        <a:ext cx="847725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4921846"/>
              </p:ext>
            </p:extLst>
          </p:nvPr>
        </p:nvGraphicFramePr>
        <p:xfrm>
          <a:off x="2438400" y="4495800"/>
          <a:ext cx="1582737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051" name="Equation" r:id="rId14" imgW="685800" imgH="164880" progId="Equation.DSMT4">
                  <p:embed/>
                </p:oleObj>
              </mc:Choice>
              <mc:Fallback>
                <p:oleObj name="Equation" r:id="rId14" imgW="68580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495800"/>
                        <a:ext cx="1582737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3049763"/>
              </p:ext>
            </p:extLst>
          </p:nvPr>
        </p:nvGraphicFramePr>
        <p:xfrm>
          <a:off x="5151700" y="4495800"/>
          <a:ext cx="409575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052" name="Equation" r:id="rId16" imgW="177480" imgH="164880" progId="Equation.DSMT4">
                  <p:embed/>
                </p:oleObj>
              </mc:Choice>
              <mc:Fallback>
                <p:oleObj name="Equation" r:id="rId16" imgW="177480" imgH="1648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1700" y="4495800"/>
                        <a:ext cx="409575" cy="379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033726"/>
              </p:ext>
            </p:extLst>
          </p:nvPr>
        </p:nvGraphicFramePr>
        <p:xfrm>
          <a:off x="5521125" y="4484225"/>
          <a:ext cx="409575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053" name="Equation" r:id="rId18" imgW="177480" imgH="152280" progId="Equation.DSMT4">
                  <p:embed/>
                </p:oleObj>
              </mc:Choice>
              <mc:Fallback>
                <p:oleObj name="Equation" r:id="rId18" imgW="177480" imgH="1522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1125" y="4484225"/>
                        <a:ext cx="409575" cy="350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4726662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Scott Storla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828800" y="1295400"/>
            <a:ext cx="5486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Building Equivalent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Fractions</a:t>
            </a:r>
          </a:p>
        </p:txBody>
      </p:sp>
    </p:spTree>
    <p:extLst>
      <p:ext uri="{BB962C8B-B14F-4D97-AF65-F5344CB8AC3E}">
        <p14:creationId xmlns:p14="http://schemas.microsoft.com/office/powerpoint/2010/main" val="290745434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0" y="228601"/>
            <a:ext cx="9144000" cy="533399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Building equivalent fractions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Scott Storla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4536492"/>
              </p:ext>
            </p:extLst>
          </p:nvPr>
        </p:nvGraphicFramePr>
        <p:xfrm>
          <a:off x="1828800" y="911969"/>
          <a:ext cx="5715000" cy="183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948" name="Document" r:id="rId4" imgW="4009121" imgH="1314037" progId="Word.Document.12">
                  <p:embed/>
                </p:oleObj>
              </mc:Choice>
              <mc:Fallback>
                <p:oleObj name="Document" r:id="rId4" imgW="4009121" imgH="1314037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911969"/>
                        <a:ext cx="5715000" cy="1838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1228569"/>
              </p:ext>
            </p:extLst>
          </p:nvPr>
        </p:nvGraphicFramePr>
        <p:xfrm>
          <a:off x="990600" y="2900263"/>
          <a:ext cx="7839075" cy="2428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949" name="Document" r:id="rId6" imgW="4925725" imgH="1531423" progId="Word.Document.12">
                  <p:embed/>
                </p:oleObj>
              </mc:Choice>
              <mc:Fallback>
                <p:oleObj name="Document" r:id="rId6" imgW="4925725" imgH="1531423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990600" y="2900263"/>
                        <a:ext cx="7839075" cy="2428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9841136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6386581"/>
              </p:ext>
            </p:extLst>
          </p:nvPr>
        </p:nvGraphicFramePr>
        <p:xfrm>
          <a:off x="4648200" y="2438400"/>
          <a:ext cx="725488" cy="82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992" name="Equation" r:id="rId4" imgW="291960" imgH="317160" progId="Equation.DSMT4">
                  <p:embed/>
                </p:oleObj>
              </mc:Choice>
              <mc:Fallback>
                <p:oleObj name="Equation" r:id="rId4" imgW="29196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438400"/>
                        <a:ext cx="725488" cy="8239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Scott Storla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9622848"/>
              </p:ext>
            </p:extLst>
          </p:nvPr>
        </p:nvGraphicFramePr>
        <p:xfrm>
          <a:off x="4350595" y="2426624"/>
          <a:ext cx="315913" cy="82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993" name="Equation" r:id="rId6" imgW="126720" imgH="317160" progId="Equation.DSMT4">
                  <p:embed/>
                </p:oleObj>
              </mc:Choice>
              <mc:Fallback>
                <p:oleObj name="Equation" r:id="rId6" imgW="126720" imgH="317160" progId="Equation.DSMT4">
                  <p:embed/>
                  <p:pic>
                    <p:nvPicPr>
                      <p:cNvPr id="0" name="Object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0595" y="2426624"/>
                        <a:ext cx="315913" cy="8239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3578783"/>
              </p:ext>
            </p:extLst>
          </p:nvPr>
        </p:nvGraphicFramePr>
        <p:xfrm>
          <a:off x="3856132" y="2420470"/>
          <a:ext cx="325437" cy="82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994" name="Equation" r:id="rId8" imgW="126720" imgH="317160" progId="Equation.DSMT4">
                  <p:embed/>
                </p:oleObj>
              </mc:Choice>
              <mc:Fallback>
                <p:oleObj name="Equation" r:id="rId8" imgW="126720" imgH="317160" progId="Equation.DSMT4">
                  <p:embed/>
                  <p:pic>
                    <p:nvPicPr>
                      <p:cNvPr id="0" name="Object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6132" y="2420470"/>
                        <a:ext cx="325437" cy="8239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3986190"/>
              </p:ext>
            </p:extLst>
          </p:nvPr>
        </p:nvGraphicFramePr>
        <p:xfrm>
          <a:off x="4867369" y="2507850"/>
          <a:ext cx="430213" cy="395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995" name="Equation" r:id="rId10" imgW="164880" imgH="152280" progId="Equation.DSMT4">
                  <p:embed/>
                </p:oleObj>
              </mc:Choice>
              <mc:Fallback>
                <p:oleObj name="Equation" r:id="rId10" imgW="164880" imgH="152280" progId="Equation.DSMT4">
                  <p:embed/>
                  <p:pic>
                    <p:nvPicPr>
                      <p:cNvPr id="0" name="Object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7369" y="2507850"/>
                        <a:ext cx="430213" cy="3952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7330494"/>
              </p:ext>
            </p:extLst>
          </p:nvPr>
        </p:nvGraphicFramePr>
        <p:xfrm>
          <a:off x="1641475" y="304800"/>
          <a:ext cx="5978525" cy="1868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996" name="Document" r:id="rId12" imgW="6154137" imgH="1925361" progId="Word.Document.12">
                  <p:embed/>
                </p:oleObj>
              </mc:Choice>
              <mc:Fallback>
                <p:oleObj name="Document" r:id="rId12" imgW="6154137" imgH="1925361" progId="Word.Document.1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1475" y="304800"/>
                        <a:ext cx="5978525" cy="1868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6359159"/>
              </p:ext>
            </p:extLst>
          </p:nvPr>
        </p:nvGraphicFramePr>
        <p:xfrm>
          <a:off x="3914607" y="2618908"/>
          <a:ext cx="220662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997" name="Equation" r:id="rId14" imgW="88560" imgH="139680" progId="Equation.DSMT4">
                  <p:embed/>
                </p:oleObj>
              </mc:Choice>
              <mc:Fallback>
                <p:oleObj name="Equation" r:id="rId14" imgW="88560" imgH="139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4607" y="2618908"/>
                        <a:ext cx="220662" cy="3635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8522670"/>
              </p:ext>
            </p:extLst>
          </p:nvPr>
        </p:nvGraphicFramePr>
        <p:xfrm>
          <a:off x="4108282" y="2690150"/>
          <a:ext cx="252412" cy="29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998" name="Equation" r:id="rId16" imgW="101520" imgH="114120" progId="Equation.DSMT4">
                  <p:embed/>
                </p:oleObj>
              </mc:Choice>
              <mc:Fallback>
                <p:oleObj name="Equation" r:id="rId16" imgW="101520" imgH="11412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8282" y="2690150"/>
                        <a:ext cx="252412" cy="296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2476235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98003" y="457200"/>
            <a:ext cx="739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You can only add and subtract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98003" y="1219200"/>
            <a:ext cx="739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Like Terms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51934" y="1977830"/>
            <a:ext cx="739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Terms are like if they count the same unit.</a:t>
            </a:r>
          </a:p>
        </p:txBody>
      </p:sp>
    </p:spTree>
    <p:extLst>
      <p:ext uri="{BB962C8B-B14F-4D97-AF65-F5344CB8AC3E}">
        <p14:creationId xmlns:p14="http://schemas.microsoft.com/office/powerpoint/2010/main" val="128993881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Scott Storla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581560"/>
              </p:ext>
            </p:extLst>
          </p:nvPr>
        </p:nvGraphicFramePr>
        <p:xfrm>
          <a:off x="4267200" y="1143000"/>
          <a:ext cx="1009673" cy="8244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953" name="Equation" r:id="rId4" imgW="406080" imgH="317160" progId="Equation.DSMT4">
                  <p:embed/>
                </p:oleObj>
              </mc:Choice>
              <mc:Fallback>
                <p:oleObj name="Equation" r:id="rId4" imgW="40608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1143000"/>
                        <a:ext cx="1009673" cy="82446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1972594"/>
              </p:ext>
            </p:extLst>
          </p:nvPr>
        </p:nvGraphicFramePr>
        <p:xfrm>
          <a:off x="3865563" y="1143000"/>
          <a:ext cx="325437" cy="82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954" name="Equation" r:id="rId6" imgW="126720" imgH="317160" progId="Equation.DSMT4">
                  <p:embed/>
                </p:oleObj>
              </mc:Choice>
              <mc:Fallback>
                <p:oleObj name="Equation" r:id="rId6" imgW="12672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5563" y="1143000"/>
                        <a:ext cx="325437" cy="8239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0998701"/>
              </p:ext>
            </p:extLst>
          </p:nvPr>
        </p:nvGraphicFramePr>
        <p:xfrm>
          <a:off x="4789488" y="1212850"/>
          <a:ext cx="463550" cy="39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955" name="Equation" r:id="rId8" imgW="177480" imgH="152280" progId="Equation.DSMT4">
                  <p:embed/>
                </p:oleObj>
              </mc:Choice>
              <mc:Fallback>
                <p:oleObj name="Equation" r:id="rId8" imgW="17748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9488" y="1212850"/>
                        <a:ext cx="463550" cy="3952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1752600" y="304800"/>
            <a:ext cx="5638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Rewrite the factor of 1 so the product is an equivalent fraction with the new denominator.</a:t>
            </a: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3909958"/>
              </p:ext>
            </p:extLst>
          </p:nvPr>
        </p:nvGraphicFramePr>
        <p:xfrm>
          <a:off x="3924038" y="1341438"/>
          <a:ext cx="220662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956" name="Equation" r:id="rId10" imgW="88560" imgH="139680" progId="Equation.DSMT4">
                  <p:embed/>
                </p:oleObj>
              </mc:Choice>
              <mc:Fallback>
                <p:oleObj name="Equation" r:id="rId10" imgW="88560" imgH="139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038" y="1341438"/>
                        <a:ext cx="220662" cy="3635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8000479"/>
              </p:ext>
            </p:extLst>
          </p:nvPr>
        </p:nvGraphicFramePr>
        <p:xfrm>
          <a:off x="4117713" y="1394750"/>
          <a:ext cx="252412" cy="29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957" name="Equation" r:id="rId12" imgW="101520" imgH="114120" progId="Equation.DSMT4">
                  <p:embed/>
                </p:oleObj>
              </mc:Choice>
              <mc:Fallback>
                <p:oleObj name="Equation" r:id="rId12" imgW="101520" imgH="114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7713" y="1394750"/>
                        <a:ext cx="252412" cy="296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9121952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Scott Storla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1053318"/>
              </p:ext>
            </p:extLst>
          </p:nvPr>
        </p:nvGraphicFramePr>
        <p:xfrm>
          <a:off x="4319588" y="1143000"/>
          <a:ext cx="1166812" cy="82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929" name="Equation" r:id="rId4" imgW="469800" imgH="317160" progId="Equation.DSMT4">
                  <p:embed/>
                </p:oleObj>
              </mc:Choice>
              <mc:Fallback>
                <p:oleObj name="Equation" r:id="rId4" imgW="46980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9588" y="1143000"/>
                        <a:ext cx="1166812" cy="8239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6820436"/>
              </p:ext>
            </p:extLst>
          </p:nvPr>
        </p:nvGraphicFramePr>
        <p:xfrm>
          <a:off x="3865563" y="1143000"/>
          <a:ext cx="325437" cy="82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930" name="Equation" r:id="rId6" imgW="126720" imgH="317160" progId="Equation.DSMT4">
                  <p:embed/>
                </p:oleObj>
              </mc:Choice>
              <mc:Fallback>
                <p:oleObj name="Equation" r:id="rId6" imgW="12672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5563" y="1143000"/>
                        <a:ext cx="325437" cy="8239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9277774"/>
              </p:ext>
            </p:extLst>
          </p:nvPr>
        </p:nvGraphicFramePr>
        <p:xfrm>
          <a:off x="4940300" y="1212850"/>
          <a:ext cx="628650" cy="39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931" name="Equation" r:id="rId8" imgW="241200" imgH="152280" progId="Equation.DSMT4">
                  <p:embed/>
                </p:oleObj>
              </mc:Choice>
              <mc:Fallback>
                <p:oleObj name="Equation" r:id="rId8" imgW="24120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0300" y="1212850"/>
                        <a:ext cx="628650" cy="3952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1752600" y="304800"/>
            <a:ext cx="5638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Rewrite the factor of 1 so the product is an equivalent fraction with the new denominator.</a:t>
            </a: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9165597"/>
              </p:ext>
            </p:extLst>
          </p:nvPr>
        </p:nvGraphicFramePr>
        <p:xfrm>
          <a:off x="3924038" y="1341438"/>
          <a:ext cx="220662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932" name="Equation" r:id="rId10" imgW="88560" imgH="139680" progId="Equation.DSMT4">
                  <p:embed/>
                </p:oleObj>
              </mc:Choice>
              <mc:Fallback>
                <p:oleObj name="Equation" r:id="rId10" imgW="88560" imgH="139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038" y="1341438"/>
                        <a:ext cx="220662" cy="3635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125552"/>
              </p:ext>
            </p:extLst>
          </p:nvPr>
        </p:nvGraphicFramePr>
        <p:xfrm>
          <a:off x="4117713" y="1394750"/>
          <a:ext cx="252412" cy="29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933" name="Equation" r:id="rId12" imgW="101520" imgH="114120" progId="Equation.DSMT4">
                  <p:embed/>
                </p:oleObj>
              </mc:Choice>
              <mc:Fallback>
                <p:oleObj name="Equation" r:id="rId12" imgW="101520" imgH="114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7713" y="1394750"/>
                        <a:ext cx="252412" cy="296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1085272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Scott Storla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2727733"/>
              </p:ext>
            </p:extLst>
          </p:nvPr>
        </p:nvGraphicFramePr>
        <p:xfrm>
          <a:off x="4273550" y="1143000"/>
          <a:ext cx="1260475" cy="82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6953" name="Equation" r:id="rId4" imgW="507960" imgH="317160" progId="Equation.DSMT4">
                  <p:embed/>
                </p:oleObj>
              </mc:Choice>
              <mc:Fallback>
                <p:oleObj name="Equation" r:id="rId4" imgW="50796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3550" y="1143000"/>
                        <a:ext cx="1260475" cy="8239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6585138"/>
              </p:ext>
            </p:extLst>
          </p:nvPr>
        </p:nvGraphicFramePr>
        <p:xfrm>
          <a:off x="3657600" y="1143000"/>
          <a:ext cx="487363" cy="82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6954" name="Equation" r:id="rId6" imgW="190440" imgH="317160" progId="Equation.DSMT4">
                  <p:embed/>
                </p:oleObj>
              </mc:Choice>
              <mc:Fallback>
                <p:oleObj name="Equation" r:id="rId6" imgW="19044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1143000"/>
                        <a:ext cx="487363" cy="8239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1767213"/>
              </p:ext>
            </p:extLst>
          </p:nvPr>
        </p:nvGraphicFramePr>
        <p:xfrm>
          <a:off x="5022850" y="1212850"/>
          <a:ext cx="463550" cy="39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6955" name="Equation" r:id="rId8" imgW="177480" imgH="152280" progId="Equation.DSMT4">
                  <p:embed/>
                </p:oleObj>
              </mc:Choice>
              <mc:Fallback>
                <p:oleObj name="Equation" r:id="rId8" imgW="17748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2850" y="1212850"/>
                        <a:ext cx="463550" cy="3952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1752600" y="304800"/>
            <a:ext cx="5638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Rewrite the factor of 1 so the product is an equivalent fraction with the new denominator.</a:t>
            </a: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1921519"/>
              </p:ext>
            </p:extLst>
          </p:nvPr>
        </p:nvGraphicFramePr>
        <p:xfrm>
          <a:off x="3797038" y="1341438"/>
          <a:ext cx="220662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6956" name="Equation" r:id="rId10" imgW="88560" imgH="139680" progId="Equation.DSMT4">
                  <p:embed/>
                </p:oleObj>
              </mc:Choice>
              <mc:Fallback>
                <p:oleObj name="Equation" r:id="rId10" imgW="88560" imgH="139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7038" y="1341438"/>
                        <a:ext cx="220662" cy="3635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8653467"/>
              </p:ext>
            </p:extLst>
          </p:nvPr>
        </p:nvGraphicFramePr>
        <p:xfrm>
          <a:off x="4038600" y="1394750"/>
          <a:ext cx="252412" cy="29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6957" name="Equation" r:id="rId12" imgW="101520" imgH="114120" progId="Equation.DSMT4">
                  <p:embed/>
                </p:oleObj>
              </mc:Choice>
              <mc:Fallback>
                <p:oleObj name="Equation" r:id="rId12" imgW="101520" imgH="114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1394750"/>
                        <a:ext cx="252412" cy="296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2101873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Scott Storla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0217271"/>
              </p:ext>
            </p:extLst>
          </p:nvPr>
        </p:nvGraphicFramePr>
        <p:xfrm>
          <a:off x="4394200" y="1119850"/>
          <a:ext cx="1701800" cy="82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72" name="Equation" r:id="rId4" imgW="685800" imgH="317160" progId="Equation.DSMT4">
                  <p:embed/>
                </p:oleObj>
              </mc:Choice>
              <mc:Fallback>
                <p:oleObj name="Equation" r:id="rId4" imgW="68580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200" y="1119850"/>
                        <a:ext cx="1701800" cy="8239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0992361"/>
              </p:ext>
            </p:extLst>
          </p:nvPr>
        </p:nvGraphicFramePr>
        <p:xfrm>
          <a:off x="3800475" y="1143000"/>
          <a:ext cx="455613" cy="82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73" name="Equation" r:id="rId6" imgW="177480" imgH="317160" progId="Equation.DSMT4">
                  <p:embed/>
                </p:oleObj>
              </mc:Choice>
              <mc:Fallback>
                <p:oleObj name="Equation" r:id="rId6" imgW="17748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0475" y="1143000"/>
                        <a:ext cx="455613" cy="8239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0814674"/>
              </p:ext>
            </p:extLst>
          </p:nvPr>
        </p:nvGraphicFramePr>
        <p:xfrm>
          <a:off x="5482363" y="1212850"/>
          <a:ext cx="595312" cy="39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74" name="Equation" r:id="rId8" imgW="228600" imgH="152280" progId="Equation.DSMT4">
                  <p:embed/>
                </p:oleObj>
              </mc:Choice>
              <mc:Fallback>
                <p:oleObj name="Equation" r:id="rId8" imgW="22860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2363" y="1212850"/>
                        <a:ext cx="595312" cy="3952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1752600" y="304800"/>
            <a:ext cx="5638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Rewrite the factor of 1 so the product is an equivalent fraction with the new denominator.</a:t>
            </a: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8568285"/>
              </p:ext>
            </p:extLst>
          </p:nvPr>
        </p:nvGraphicFramePr>
        <p:xfrm>
          <a:off x="3924038" y="1341438"/>
          <a:ext cx="220662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75" name="Equation" r:id="rId10" imgW="88560" imgH="139680" progId="Equation.DSMT4">
                  <p:embed/>
                </p:oleObj>
              </mc:Choice>
              <mc:Fallback>
                <p:oleObj name="Equation" r:id="rId10" imgW="88560" imgH="139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038" y="1341438"/>
                        <a:ext cx="220662" cy="3635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6585937"/>
              </p:ext>
            </p:extLst>
          </p:nvPr>
        </p:nvGraphicFramePr>
        <p:xfrm>
          <a:off x="4220238" y="1394750"/>
          <a:ext cx="252412" cy="29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76" name="Equation" r:id="rId12" imgW="101520" imgH="114120" progId="Equation.DSMT4">
                  <p:embed/>
                </p:oleObj>
              </mc:Choice>
              <mc:Fallback>
                <p:oleObj name="Equation" r:id="rId12" imgW="101520" imgH="114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0238" y="1394750"/>
                        <a:ext cx="252412" cy="296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1604990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Scott Storla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828800" y="1295400"/>
            <a:ext cx="5486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Building Equivalent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Fractions</a:t>
            </a:r>
          </a:p>
        </p:txBody>
      </p:sp>
    </p:spTree>
    <p:extLst>
      <p:ext uri="{BB962C8B-B14F-4D97-AF65-F5344CB8AC3E}">
        <p14:creationId xmlns:p14="http://schemas.microsoft.com/office/powerpoint/2010/main" val="640181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Scott Storla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14400" y="1295400"/>
            <a:ext cx="7315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Combining LCD and Equivalent Fractions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791019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Scott Storla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14400" y="381000"/>
            <a:ext cx="7315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Find the LCD and build equivalent fractions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3462115"/>
              </p:ext>
            </p:extLst>
          </p:nvPr>
        </p:nvGraphicFramePr>
        <p:xfrm>
          <a:off x="6672072" y="1295400"/>
          <a:ext cx="990979" cy="6698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8829" name="Equation" r:id="rId4" imgW="507960" imgH="342720" progId="Equation.DSMT4">
                  <p:embed/>
                </p:oleObj>
              </mc:Choice>
              <mc:Fallback>
                <p:oleObj name="Equation" r:id="rId4" imgW="50796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72072" y="1295400"/>
                        <a:ext cx="990979" cy="66980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4208781"/>
              </p:ext>
            </p:extLst>
          </p:nvPr>
        </p:nvGraphicFramePr>
        <p:xfrm>
          <a:off x="6238875" y="2370577"/>
          <a:ext cx="1990725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8830" name="Equation" r:id="rId6" imgW="1358640" imgH="190440" progId="Equation.DSMT4">
                  <p:embed/>
                </p:oleObj>
              </mc:Choice>
              <mc:Fallback>
                <p:oleObj name="Equation" r:id="rId6" imgW="135864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8875" y="2370577"/>
                        <a:ext cx="1990725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646457606"/>
              </p:ext>
            </p:extLst>
          </p:nvPr>
        </p:nvGraphicFramePr>
        <p:xfrm>
          <a:off x="3810000" y="1066800"/>
          <a:ext cx="1262063" cy="671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8831" name="Equation" r:id="rId8" imgW="596880" imgH="317160" progId="Equation.DSMT4">
                  <p:embed/>
                </p:oleObj>
              </mc:Choice>
              <mc:Fallback>
                <p:oleObj name="Equation" r:id="rId8" imgW="596880" imgH="31716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1066800"/>
                        <a:ext cx="1262063" cy="671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2802400"/>
              </p:ext>
            </p:extLst>
          </p:nvPr>
        </p:nvGraphicFramePr>
        <p:xfrm>
          <a:off x="3386137" y="2263774"/>
          <a:ext cx="847725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040" name="Equation" r:id="rId10" imgW="431640" imgH="355320" progId="Equation.DSMT4">
                  <p:embed/>
                </p:oleObj>
              </mc:Choice>
              <mc:Fallback>
                <p:oleObj name="Equation" r:id="rId10" imgW="43164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6137" y="2263774"/>
                        <a:ext cx="847725" cy="69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4300033"/>
              </p:ext>
            </p:extLst>
          </p:nvPr>
        </p:nvGraphicFramePr>
        <p:xfrm>
          <a:off x="4800600" y="2263773"/>
          <a:ext cx="673100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041" name="Equation" r:id="rId12" imgW="342720" imgH="355320" progId="Equation.DSMT4">
                  <p:embed/>
                </p:oleObj>
              </mc:Choice>
              <mc:Fallback>
                <p:oleObj name="Equation" r:id="rId12" imgW="34272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2263773"/>
                        <a:ext cx="673100" cy="69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1032357"/>
              </p:ext>
            </p:extLst>
          </p:nvPr>
        </p:nvGraphicFramePr>
        <p:xfrm>
          <a:off x="3660775" y="3357675"/>
          <a:ext cx="573087" cy="671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042" name="Equation" r:id="rId14" imgW="291960" imgH="342720" progId="Equation.DSMT4">
                  <p:embed/>
                </p:oleObj>
              </mc:Choice>
              <mc:Fallback>
                <p:oleObj name="Equation" r:id="rId14" imgW="29196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0775" y="3357675"/>
                        <a:ext cx="573087" cy="671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865081940"/>
              </p:ext>
            </p:extLst>
          </p:nvPr>
        </p:nvGraphicFramePr>
        <p:xfrm>
          <a:off x="4304460" y="3532299"/>
          <a:ext cx="509587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043" name="Equation" r:id="rId16" imgW="241200" imgH="152280" progId="Equation.DSMT4">
                  <p:embed/>
                </p:oleObj>
              </mc:Choice>
              <mc:Fallback>
                <p:oleObj name="Equation" r:id="rId16" imgW="241200" imgH="15228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4460" y="3532299"/>
                        <a:ext cx="509587" cy="32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2708935"/>
              </p:ext>
            </p:extLst>
          </p:nvPr>
        </p:nvGraphicFramePr>
        <p:xfrm>
          <a:off x="4876800" y="3375025"/>
          <a:ext cx="400050" cy="671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044" name="Equation" r:id="rId18" imgW="203040" imgH="342720" progId="Equation.DSMT4">
                  <p:embed/>
                </p:oleObj>
              </mc:Choice>
              <mc:Fallback>
                <p:oleObj name="Equation" r:id="rId18" imgW="20304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3375025"/>
                        <a:ext cx="400050" cy="671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1059959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Scott Storla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14400" y="381000"/>
            <a:ext cx="7315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Find the LCD and build equivalent fractions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1478569"/>
              </p:ext>
            </p:extLst>
          </p:nvPr>
        </p:nvGraphicFramePr>
        <p:xfrm>
          <a:off x="6437313" y="1295400"/>
          <a:ext cx="1462087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034" name="Equation" r:id="rId4" imgW="749160" imgH="342720" progId="Equation.DSMT4">
                  <p:embed/>
                </p:oleObj>
              </mc:Choice>
              <mc:Fallback>
                <p:oleObj name="Equation" r:id="rId4" imgW="74916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7313" y="1295400"/>
                        <a:ext cx="1462087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5980587"/>
              </p:ext>
            </p:extLst>
          </p:nvPr>
        </p:nvGraphicFramePr>
        <p:xfrm>
          <a:off x="6071814" y="2124073"/>
          <a:ext cx="2438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035" name="Equation" r:id="rId6" imgW="1663560" imgH="190440" progId="Equation.DSMT4">
                  <p:embed/>
                </p:oleObj>
              </mc:Choice>
              <mc:Fallback>
                <p:oleObj name="Equation" r:id="rId6" imgW="166356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1814" y="2124073"/>
                        <a:ext cx="2438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47767845"/>
              </p:ext>
            </p:extLst>
          </p:nvPr>
        </p:nvGraphicFramePr>
        <p:xfrm>
          <a:off x="3783013" y="1066800"/>
          <a:ext cx="1316037" cy="671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036" name="Equation" r:id="rId8" imgW="622080" imgH="317160" progId="Equation.DSMT4">
                  <p:embed/>
                </p:oleObj>
              </mc:Choice>
              <mc:Fallback>
                <p:oleObj name="Equation" r:id="rId8" imgW="622080" imgH="31716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3013" y="1066800"/>
                        <a:ext cx="1316037" cy="671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1914090"/>
              </p:ext>
            </p:extLst>
          </p:nvPr>
        </p:nvGraphicFramePr>
        <p:xfrm>
          <a:off x="3349625" y="2263775"/>
          <a:ext cx="922338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037" name="Equation" r:id="rId10" imgW="469800" imgH="355320" progId="Equation.DSMT4">
                  <p:embed/>
                </p:oleObj>
              </mc:Choice>
              <mc:Fallback>
                <p:oleObj name="Equation" r:id="rId10" imgW="46980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9625" y="2263775"/>
                        <a:ext cx="922338" cy="69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2499107"/>
              </p:ext>
            </p:extLst>
          </p:nvPr>
        </p:nvGraphicFramePr>
        <p:xfrm>
          <a:off x="4725988" y="2263775"/>
          <a:ext cx="822325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038" name="Equation" r:id="rId12" imgW="419040" imgH="355320" progId="Equation.DSMT4">
                  <p:embed/>
                </p:oleObj>
              </mc:Choice>
              <mc:Fallback>
                <p:oleObj name="Equation" r:id="rId12" imgW="41904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5988" y="2263775"/>
                        <a:ext cx="822325" cy="69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3518378"/>
              </p:ext>
            </p:extLst>
          </p:nvPr>
        </p:nvGraphicFramePr>
        <p:xfrm>
          <a:off x="3673475" y="3344863"/>
          <a:ext cx="547688" cy="696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039" name="Equation" r:id="rId14" imgW="279360" imgH="355320" progId="Equation.DSMT4">
                  <p:embed/>
                </p:oleObj>
              </mc:Choice>
              <mc:Fallback>
                <p:oleObj name="Equation" r:id="rId14" imgW="27936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3475" y="3344863"/>
                        <a:ext cx="547688" cy="696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865081940"/>
              </p:ext>
            </p:extLst>
          </p:nvPr>
        </p:nvGraphicFramePr>
        <p:xfrm>
          <a:off x="4304460" y="3532299"/>
          <a:ext cx="509587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040" name="Equation" r:id="rId16" imgW="241200" imgH="152280" progId="Equation.DSMT4">
                  <p:embed/>
                </p:oleObj>
              </mc:Choice>
              <mc:Fallback>
                <p:oleObj name="Equation" r:id="rId16" imgW="241200" imgH="15228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4460" y="3532299"/>
                        <a:ext cx="509587" cy="32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2725274"/>
              </p:ext>
            </p:extLst>
          </p:nvPr>
        </p:nvGraphicFramePr>
        <p:xfrm>
          <a:off x="4897344" y="3357563"/>
          <a:ext cx="550862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041" name="Equation" r:id="rId18" imgW="279360" imgH="355320" progId="Equation.DSMT4">
                  <p:embed/>
                </p:oleObj>
              </mc:Choice>
              <mc:Fallback>
                <p:oleObj name="Equation" r:id="rId18" imgW="27936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7344" y="3357563"/>
                        <a:ext cx="550862" cy="69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574070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Scott Storla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14400" y="381000"/>
            <a:ext cx="7315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Find the LCD and build equivalent fractions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5032222"/>
              </p:ext>
            </p:extLst>
          </p:nvPr>
        </p:nvGraphicFramePr>
        <p:xfrm>
          <a:off x="7010400" y="1719219"/>
          <a:ext cx="1438275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063" name="Equation" r:id="rId4" imgW="736560" imgH="545760" progId="Equation.DSMT4">
                  <p:embed/>
                </p:oleObj>
              </mc:Choice>
              <mc:Fallback>
                <p:oleObj name="Equation" r:id="rId4" imgW="736560" imgH="545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1719219"/>
                        <a:ext cx="1438275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3132051"/>
              </p:ext>
            </p:extLst>
          </p:nvPr>
        </p:nvGraphicFramePr>
        <p:xfrm>
          <a:off x="6248400" y="2895600"/>
          <a:ext cx="2624138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064" name="Equation" r:id="rId6" imgW="1790640" imgH="190440" progId="Equation.DSMT4">
                  <p:embed/>
                </p:oleObj>
              </mc:Choice>
              <mc:Fallback>
                <p:oleObj name="Equation" r:id="rId6" imgW="179064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2895600"/>
                        <a:ext cx="2624138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169294046"/>
              </p:ext>
            </p:extLst>
          </p:nvPr>
        </p:nvGraphicFramePr>
        <p:xfrm>
          <a:off x="3111500" y="1066800"/>
          <a:ext cx="2659063" cy="671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065" name="Equation" r:id="rId8" imgW="1257120" imgH="317160" progId="Equation.DSMT4">
                  <p:embed/>
                </p:oleObj>
              </mc:Choice>
              <mc:Fallback>
                <p:oleObj name="Equation" r:id="rId8" imgW="1257120" imgH="31716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1066800"/>
                        <a:ext cx="2659063" cy="671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9380996"/>
              </p:ext>
            </p:extLst>
          </p:nvPr>
        </p:nvGraphicFramePr>
        <p:xfrm>
          <a:off x="2744787" y="3586163"/>
          <a:ext cx="796925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066" name="Equation" r:id="rId10" imgW="406080" imgH="355320" progId="Equation.DSMT4">
                  <p:embed/>
                </p:oleObj>
              </mc:Choice>
              <mc:Fallback>
                <p:oleObj name="Equation" r:id="rId10" imgW="40608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4787" y="3586163"/>
                        <a:ext cx="796925" cy="69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0116954"/>
              </p:ext>
            </p:extLst>
          </p:nvPr>
        </p:nvGraphicFramePr>
        <p:xfrm>
          <a:off x="3971925" y="3586163"/>
          <a:ext cx="995362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067" name="Equation" r:id="rId12" imgW="507960" imgH="355320" progId="Equation.DSMT4">
                  <p:embed/>
                </p:oleObj>
              </mc:Choice>
              <mc:Fallback>
                <p:oleObj name="Equation" r:id="rId12" imgW="50796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1925" y="3586163"/>
                        <a:ext cx="995362" cy="69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3002355"/>
              </p:ext>
            </p:extLst>
          </p:nvPr>
        </p:nvGraphicFramePr>
        <p:xfrm>
          <a:off x="3017837" y="4641850"/>
          <a:ext cx="547688" cy="671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068" name="Equation" r:id="rId14" imgW="279360" imgH="342720" progId="Equation.DSMT4">
                  <p:embed/>
                </p:oleObj>
              </mc:Choice>
              <mc:Fallback>
                <p:oleObj name="Equation" r:id="rId14" imgW="27936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7837" y="4641850"/>
                        <a:ext cx="547688" cy="671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253576697"/>
              </p:ext>
            </p:extLst>
          </p:nvPr>
        </p:nvGraphicFramePr>
        <p:xfrm>
          <a:off x="3649054" y="4816116"/>
          <a:ext cx="509587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069" name="Equation" r:id="rId16" imgW="241200" imgH="152280" progId="Equation.DSMT4">
                  <p:embed/>
                </p:oleObj>
              </mc:Choice>
              <mc:Fallback>
                <p:oleObj name="Equation" r:id="rId16" imgW="241200" imgH="15228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9054" y="4816116"/>
                        <a:ext cx="509587" cy="32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9001701"/>
              </p:ext>
            </p:extLst>
          </p:nvPr>
        </p:nvGraphicFramePr>
        <p:xfrm>
          <a:off x="4154487" y="4654550"/>
          <a:ext cx="727075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070" name="Equation" r:id="rId18" imgW="368280" imgH="342720" progId="Equation.DSMT4">
                  <p:embed/>
                </p:oleObj>
              </mc:Choice>
              <mc:Fallback>
                <p:oleObj name="Equation" r:id="rId18" imgW="36828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4487" y="4654550"/>
                        <a:ext cx="727075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361628628"/>
              </p:ext>
            </p:extLst>
          </p:nvPr>
        </p:nvGraphicFramePr>
        <p:xfrm>
          <a:off x="3138488" y="1958975"/>
          <a:ext cx="2632075" cy="671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071" name="Equation" r:id="rId20" imgW="1244520" imgH="317160" progId="Equation.DSMT4">
                  <p:embed/>
                </p:oleObj>
              </mc:Choice>
              <mc:Fallback>
                <p:oleObj name="Equation" r:id="rId20" imgW="1244520" imgH="31716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8488" y="1958975"/>
                        <a:ext cx="2632075" cy="671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5991053"/>
              </p:ext>
            </p:extLst>
          </p:nvPr>
        </p:nvGraphicFramePr>
        <p:xfrm>
          <a:off x="5429250" y="3567113"/>
          <a:ext cx="971550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072" name="Equation" r:id="rId22" imgW="495000" imgH="355320" progId="Equation.DSMT4">
                  <p:embed/>
                </p:oleObj>
              </mc:Choice>
              <mc:Fallback>
                <p:oleObj name="Equation" r:id="rId22" imgW="49500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9250" y="3567113"/>
                        <a:ext cx="971550" cy="69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786859642"/>
              </p:ext>
            </p:extLst>
          </p:nvPr>
        </p:nvGraphicFramePr>
        <p:xfrm>
          <a:off x="5016034" y="4803416"/>
          <a:ext cx="509587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073" name="Equation" r:id="rId24" imgW="241200" imgH="152280" progId="Equation.DSMT4">
                  <p:embed/>
                </p:oleObj>
              </mc:Choice>
              <mc:Fallback>
                <p:oleObj name="Equation" r:id="rId24" imgW="241200" imgH="15228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034" y="4803416"/>
                        <a:ext cx="509587" cy="32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826121"/>
              </p:ext>
            </p:extLst>
          </p:nvPr>
        </p:nvGraphicFramePr>
        <p:xfrm>
          <a:off x="5584825" y="4641850"/>
          <a:ext cx="600075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074" name="Equation" r:id="rId25" imgW="304560" imgH="342720" progId="Equation.DSMT4">
                  <p:embed/>
                </p:oleObj>
              </mc:Choice>
              <mc:Fallback>
                <p:oleObj name="Equation" r:id="rId25" imgW="30456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4825" y="4641850"/>
                        <a:ext cx="600075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233775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Scott Storla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14400" y="381000"/>
            <a:ext cx="7315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Find the LCD and build equivalent fractions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0485796"/>
              </p:ext>
            </p:extLst>
          </p:nvPr>
        </p:nvGraphicFramePr>
        <p:xfrm>
          <a:off x="6997700" y="1719263"/>
          <a:ext cx="1463675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102" name="Equation" r:id="rId4" imgW="749160" imgH="545760" progId="Equation.DSMT4">
                  <p:embed/>
                </p:oleObj>
              </mc:Choice>
              <mc:Fallback>
                <p:oleObj name="Equation" r:id="rId4" imgW="749160" imgH="545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97700" y="1719263"/>
                        <a:ext cx="1463675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5173564"/>
              </p:ext>
            </p:extLst>
          </p:nvPr>
        </p:nvGraphicFramePr>
        <p:xfrm>
          <a:off x="6724650" y="2971800"/>
          <a:ext cx="2009775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103" name="Equation" r:id="rId6" imgW="1371600" imgH="190440" progId="Equation.DSMT4">
                  <p:embed/>
                </p:oleObj>
              </mc:Choice>
              <mc:Fallback>
                <p:oleObj name="Equation" r:id="rId6" imgW="137160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4650" y="2971800"/>
                        <a:ext cx="2009775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03776796"/>
              </p:ext>
            </p:extLst>
          </p:nvPr>
        </p:nvGraphicFramePr>
        <p:xfrm>
          <a:off x="3270250" y="1066800"/>
          <a:ext cx="2336800" cy="671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104" name="Equation" r:id="rId8" imgW="1104840" imgH="317160" progId="Equation.DSMT4">
                  <p:embed/>
                </p:oleObj>
              </mc:Choice>
              <mc:Fallback>
                <p:oleObj name="Equation" r:id="rId8" imgW="1104840" imgH="31716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0250" y="1066800"/>
                        <a:ext cx="2336800" cy="671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2056130"/>
              </p:ext>
            </p:extLst>
          </p:nvPr>
        </p:nvGraphicFramePr>
        <p:xfrm>
          <a:off x="2732088" y="3586163"/>
          <a:ext cx="822325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105" name="Equation" r:id="rId10" imgW="419040" imgH="355320" progId="Equation.DSMT4">
                  <p:embed/>
                </p:oleObj>
              </mc:Choice>
              <mc:Fallback>
                <p:oleObj name="Equation" r:id="rId10" imgW="41904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2088" y="3586163"/>
                        <a:ext cx="822325" cy="69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8807581"/>
              </p:ext>
            </p:extLst>
          </p:nvPr>
        </p:nvGraphicFramePr>
        <p:xfrm>
          <a:off x="4057650" y="3597275"/>
          <a:ext cx="820738" cy="671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106" name="Equation" r:id="rId12" imgW="419040" imgH="342720" progId="Equation.DSMT4">
                  <p:embed/>
                </p:oleObj>
              </mc:Choice>
              <mc:Fallback>
                <p:oleObj name="Equation" r:id="rId12" imgW="41904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7650" y="3597275"/>
                        <a:ext cx="820738" cy="671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4203663"/>
              </p:ext>
            </p:extLst>
          </p:nvPr>
        </p:nvGraphicFramePr>
        <p:xfrm>
          <a:off x="3079750" y="4641850"/>
          <a:ext cx="423863" cy="671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107" name="Equation" r:id="rId14" imgW="215640" imgH="342720" progId="Equation.DSMT4">
                  <p:embed/>
                </p:oleObj>
              </mc:Choice>
              <mc:Fallback>
                <p:oleObj name="Equation" r:id="rId14" imgW="21564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9750" y="4641850"/>
                        <a:ext cx="423863" cy="671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253576697"/>
              </p:ext>
            </p:extLst>
          </p:nvPr>
        </p:nvGraphicFramePr>
        <p:xfrm>
          <a:off x="3649054" y="4816116"/>
          <a:ext cx="509587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108" name="Equation" r:id="rId16" imgW="241200" imgH="152280" progId="Equation.DSMT4">
                  <p:embed/>
                </p:oleObj>
              </mc:Choice>
              <mc:Fallback>
                <p:oleObj name="Equation" r:id="rId16" imgW="241200" imgH="15228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9054" y="4816116"/>
                        <a:ext cx="509587" cy="32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911186"/>
              </p:ext>
            </p:extLst>
          </p:nvPr>
        </p:nvGraphicFramePr>
        <p:xfrm>
          <a:off x="4303713" y="4686300"/>
          <a:ext cx="425450" cy="668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109" name="Equation" r:id="rId18" imgW="215640" imgH="342720" progId="Equation.DSMT4">
                  <p:embed/>
                </p:oleObj>
              </mc:Choice>
              <mc:Fallback>
                <p:oleObj name="Equation" r:id="rId18" imgW="21564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3713" y="4686300"/>
                        <a:ext cx="425450" cy="668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57978936"/>
              </p:ext>
            </p:extLst>
          </p:nvPr>
        </p:nvGraphicFramePr>
        <p:xfrm>
          <a:off x="3316288" y="1958975"/>
          <a:ext cx="2279650" cy="671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110" name="Equation" r:id="rId20" imgW="1079280" imgH="317160" progId="Equation.DSMT4">
                  <p:embed/>
                </p:oleObj>
              </mc:Choice>
              <mc:Fallback>
                <p:oleObj name="Equation" r:id="rId20" imgW="1079280" imgH="31716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6288" y="1958975"/>
                        <a:ext cx="2279650" cy="671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1191202"/>
              </p:ext>
            </p:extLst>
          </p:nvPr>
        </p:nvGraphicFramePr>
        <p:xfrm>
          <a:off x="5529263" y="3579813"/>
          <a:ext cx="773112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111" name="Equation" r:id="rId22" imgW="393480" imgH="342720" progId="Equation.DSMT4">
                  <p:embed/>
                </p:oleObj>
              </mc:Choice>
              <mc:Fallback>
                <p:oleObj name="Equation" r:id="rId22" imgW="39348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9263" y="3579813"/>
                        <a:ext cx="773112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786859642"/>
              </p:ext>
            </p:extLst>
          </p:nvPr>
        </p:nvGraphicFramePr>
        <p:xfrm>
          <a:off x="5016034" y="4803416"/>
          <a:ext cx="509587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112" name="Equation" r:id="rId24" imgW="241200" imgH="152280" progId="Equation.DSMT4">
                  <p:embed/>
                </p:oleObj>
              </mc:Choice>
              <mc:Fallback>
                <p:oleObj name="Equation" r:id="rId24" imgW="241200" imgH="15228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034" y="4803416"/>
                        <a:ext cx="509587" cy="32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556703"/>
              </p:ext>
            </p:extLst>
          </p:nvPr>
        </p:nvGraphicFramePr>
        <p:xfrm>
          <a:off x="5670550" y="4641850"/>
          <a:ext cx="427038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113" name="Equation" r:id="rId25" imgW="215640" imgH="342720" progId="Equation.DSMT4">
                  <p:embed/>
                </p:oleObj>
              </mc:Choice>
              <mc:Fallback>
                <p:oleObj name="Equation" r:id="rId25" imgW="21564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0550" y="4641850"/>
                        <a:ext cx="427038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977932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905000" y="152400"/>
            <a:ext cx="5410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For fractions we divide a unit of distance 1 into pieces and the distance of one of those pieces becomes the new unit.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0573790"/>
              </p:ext>
            </p:extLst>
          </p:nvPr>
        </p:nvGraphicFramePr>
        <p:xfrm>
          <a:off x="2681937" y="1414462"/>
          <a:ext cx="298739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05" name="Equation" r:id="rId4" imgW="126720" imgH="317160" progId="Equation.DSMT4">
                  <p:embed/>
                </p:oleObj>
              </mc:Choice>
              <mc:Fallback>
                <p:oleObj name="Equation" r:id="rId4" imgW="126720" imgH="31716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1937" y="1414462"/>
                        <a:ext cx="298739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1233225"/>
              </p:ext>
            </p:extLst>
          </p:nvPr>
        </p:nvGraphicFramePr>
        <p:xfrm>
          <a:off x="4038600" y="1528762"/>
          <a:ext cx="1828800" cy="1290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06" name="Equation" r:id="rId6" imgW="583920" imgH="444240" progId="Equation.DSMT4">
                  <p:embed/>
                </p:oleObj>
              </mc:Choice>
              <mc:Fallback>
                <p:oleObj name="Equation" r:id="rId6" imgW="58392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1528762"/>
                        <a:ext cx="1828800" cy="1290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" name="Straight Connector 4"/>
          <p:cNvCxnSpPr/>
          <p:nvPr/>
        </p:nvCxnSpPr>
        <p:spPr>
          <a:xfrm>
            <a:off x="4114800" y="1604962"/>
            <a:ext cx="30480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962400" y="1604962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0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80500" y="1630037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5638800" y="1422662"/>
            <a:ext cx="0" cy="3810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3049549"/>
              </p:ext>
            </p:extLst>
          </p:nvPr>
        </p:nvGraphicFramePr>
        <p:xfrm>
          <a:off x="2667000" y="3048000"/>
          <a:ext cx="298739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07" name="Equation" r:id="rId8" imgW="126720" imgH="317160" progId="Equation.DSMT4">
                  <p:embed/>
                </p:oleObj>
              </mc:Choice>
              <mc:Fallback>
                <p:oleObj name="Equation" r:id="rId8" imgW="12672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048000"/>
                        <a:ext cx="298739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0209223"/>
              </p:ext>
            </p:extLst>
          </p:nvPr>
        </p:nvGraphicFramePr>
        <p:xfrm>
          <a:off x="4001163" y="3143250"/>
          <a:ext cx="1233487" cy="1328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08" name="Equation" r:id="rId10" imgW="393480" imgH="457200" progId="Equation.DSMT4">
                  <p:embed/>
                </p:oleObj>
              </mc:Choice>
              <mc:Fallback>
                <p:oleObj name="Equation" r:id="rId10" imgW="39348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1163" y="3143250"/>
                        <a:ext cx="1233487" cy="1328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/>
          <p:cNvCxnSpPr/>
          <p:nvPr/>
        </p:nvCxnSpPr>
        <p:spPr>
          <a:xfrm>
            <a:off x="4099863" y="3238500"/>
            <a:ext cx="30480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947463" y="323850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0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965563" y="3263575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5029200" y="3088332"/>
            <a:ext cx="0" cy="3810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096000" y="3048000"/>
            <a:ext cx="0" cy="3810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1263195"/>
              </p:ext>
            </p:extLst>
          </p:nvPr>
        </p:nvGraphicFramePr>
        <p:xfrm>
          <a:off x="2530475" y="4519613"/>
          <a:ext cx="5080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09" name="Equation" r:id="rId12" imgW="215640" imgH="317160" progId="Equation.DSMT4">
                  <p:embed/>
                </p:oleObj>
              </mc:Choice>
              <mc:Fallback>
                <p:oleObj name="Equation" r:id="rId12" imgW="21564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0475" y="4519613"/>
                        <a:ext cx="5080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7719210"/>
              </p:ext>
            </p:extLst>
          </p:nvPr>
        </p:nvGraphicFramePr>
        <p:xfrm>
          <a:off x="6033289" y="4705289"/>
          <a:ext cx="1233487" cy="1328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10" name="Equation" r:id="rId14" imgW="393480" imgH="457200" progId="Equation.DSMT4">
                  <p:embed/>
                </p:oleObj>
              </mc:Choice>
              <mc:Fallback>
                <p:oleObj name="Equation" r:id="rId14" imgW="39348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3289" y="4705289"/>
                        <a:ext cx="1233487" cy="1328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Straight Connector 22"/>
          <p:cNvCxnSpPr/>
          <p:nvPr/>
        </p:nvCxnSpPr>
        <p:spPr>
          <a:xfrm>
            <a:off x="4068500" y="4710112"/>
            <a:ext cx="30480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934200" y="4710112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0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962400" y="4735187"/>
            <a:ext cx="647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-1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4997837" y="4559944"/>
            <a:ext cx="0" cy="3810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6064637" y="4519612"/>
            <a:ext cx="0" cy="3810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9940888"/>
              </p:ext>
            </p:extLst>
          </p:nvPr>
        </p:nvGraphicFramePr>
        <p:xfrm>
          <a:off x="5054528" y="2236643"/>
          <a:ext cx="506556" cy="5368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11" name="Equation" r:id="rId16" imgW="177480" imgH="203040" progId="Equation.DSMT4">
                  <p:embed/>
                </p:oleObj>
              </mc:Choice>
              <mc:Fallback>
                <p:oleObj name="Equation" r:id="rId16" imgW="1774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4528" y="2236643"/>
                        <a:ext cx="506556" cy="5368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8389133"/>
              </p:ext>
            </p:extLst>
          </p:nvPr>
        </p:nvGraphicFramePr>
        <p:xfrm>
          <a:off x="4742725" y="3824861"/>
          <a:ext cx="506556" cy="5368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12" name="Equation" r:id="rId18" imgW="177480" imgH="203040" progId="Equation.DSMT4">
                  <p:embed/>
                </p:oleObj>
              </mc:Choice>
              <mc:Fallback>
                <p:oleObj name="Equation" r:id="rId18" imgW="1774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2725" y="3824861"/>
                        <a:ext cx="506556" cy="5368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512738"/>
              </p:ext>
            </p:extLst>
          </p:nvPr>
        </p:nvGraphicFramePr>
        <p:xfrm>
          <a:off x="6724913" y="5410200"/>
          <a:ext cx="636587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13" name="Equation" r:id="rId20" imgW="203040" imgH="164880" progId="Equation.DSMT4">
                  <p:embed/>
                </p:oleObj>
              </mc:Choice>
              <mc:Fallback>
                <p:oleObj name="Equation" r:id="rId20" imgW="203040" imgH="16488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4913" y="5410200"/>
                        <a:ext cx="636587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4097554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P spid="17" grpId="0"/>
      <p:bldP spid="18" grpId="0"/>
      <p:bldP spid="24" grpId="0"/>
      <p:bldP spid="25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Scott Storla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14400" y="1295400"/>
            <a:ext cx="7315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Combining LCD and Equivalent Fractions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89317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838200" y="381000"/>
            <a:ext cx="7391400" cy="13716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Adding and Subtracting </a:t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>Fractions with Unlike Denominators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Scott Storla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3435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0" y="228601"/>
            <a:ext cx="9144000" cy="9144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Adding and Subtracting Unlike Fractions</a:t>
            </a:r>
            <a:br>
              <a:rPr lang="en-US" sz="2000" dirty="0" smtClean="0">
                <a:latin typeface="Arial" pitchFamily="34" charset="0"/>
                <a:cs typeface="Arial" pitchFamily="34" charset="0"/>
              </a:rPr>
            </a:br>
            <a:r>
              <a:rPr lang="en-US" sz="2000" dirty="0" smtClean="0">
                <a:latin typeface="Arial" pitchFamily="34" charset="0"/>
                <a:cs typeface="Arial" pitchFamily="34" charset="0"/>
              </a:rPr>
              <a:t>(They don’t have a common denominator)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266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1393823"/>
              </p:ext>
            </p:extLst>
          </p:nvPr>
        </p:nvGraphicFramePr>
        <p:xfrm>
          <a:off x="0" y="1295400"/>
          <a:ext cx="8066087" cy="296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381" name="Document" r:id="rId4" imgW="3972190" imgH="1457855" progId="Word.Document.12">
                  <p:embed/>
                </p:oleObj>
              </mc:Choice>
              <mc:Fallback>
                <p:oleObj name="Document" r:id="rId4" imgW="3972190" imgH="1457855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295400"/>
                        <a:ext cx="8066087" cy="296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737205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203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0545776"/>
              </p:ext>
            </p:extLst>
          </p:nvPr>
        </p:nvGraphicFramePr>
        <p:xfrm>
          <a:off x="3465273" y="4714247"/>
          <a:ext cx="398791" cy="671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4885" name="Equation" r:id="rId4" imgW="203040" imgH="342720" progId="Equation.DSMT4">
                  <p:embed/>
                </p:oleObj>
              </mc:Choice>
              <mc:Fallback>
                <p:oleObj name="Equation" r:id="rId4" imgW="20304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5273" y="4714247"/>
                        <a:ext cx="398791" cy="671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0644469"/>
              </p:ext>
            </p:extLst>
          </p:nvPr>
        </p:nvGraphicFramePr>
        <p:xfrm>
          <a:off x="6858000" y="570707"/>
          <a:ext cx="874712" cy="874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4886" name="Equation" r:id="rId6" imgW="596880" imgH="596880" progId="Equation.DSMT4">
                  <p:embed/>
                </p:oleObj>
              </mc:Choice>
              <mc:Fallback>
                <p:oleObj name="Equation" r:id="rId6" imgW="596880" imgH="596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570707"/>
                        <a:ext cx="874712" cy="874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5687" y="152400"/>
            <a:ext cx="914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Simplify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0142963"/>
              </p:ext>
            </p:extLst>
          </p:nvPr>
        </p:nvGraphicFramePr>
        <p:xfrm>
          <a:off x="4005229" y="762000"/>
          <a:ext cx="1144916" cy="6959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4887" name="Equation" r:id="rId8" imgW="583920" imgH="355320" progId="Equation.DSMT4">
                  <p:embed/>
                </p:oleObj>
              </mc:Choice>
              <mc:Fallback>
                <p:oleObj name="Equation" r:id="rId8" imgW="58392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5229" y="762000"/>
                        <a:ext cx="1144916" cy="6959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7185458"/>
              </p:ext>
            </p:extLst>
          </p:nvPr>
        </p:nvGraphicFramePr>
        <p:xfrm>
          <a:off x="3830276" y="3810000"/>
          <a:ext cx="1494822" cy="671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4888" name="Equation" r:id="rId10" imgW="761760" imgH="342720" progId="Equation.DSMT4">
                  <p:embed/>
                </p:oleObj>
              </mc:Choice>
              <mc:Fallback>
                <p:oleObj name="Equation" r:id="rId10" imgW="76176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0276" y="3810000"/>
                        <a:ext cx="1494822" cy="671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299796"/>
              </p:ext>
            </p:extLst>
          </p:nvPr>
        </p:nvGraphicFramePr>
        <p:xfrm>
          <a:off x="3556268" y="1828800"/>
          <a:ext cx="2042838" cy="6959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4889" name="Equation" r:id="rId12" imgW="1041120" imgH="355320" progId="Equation.DSMT4">
                  <p:embed/>
                </p:oleObj>
              </mc:Choice>
              <mc:Fallback>
                <p:oleObj name="Equation" r:id="rId12" imgW="104112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268" y="1828800"/>
                        <a:ext cx="2042838" cy="6959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8671073"/>
              </p:ext>
            </p:extLst>
          </p:nvPr>
        </p:nvGraphicFramePr>
        <p:xfrm>
          <a:off x="3406401" y="2743200"/>
          <a:ext cx="2342572" cy="6959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4890" name="Equation" r:id="rId14" imgW="1193760" imgH="355320" progId="Equation.DSMT4">
                  <p:embed/>
                </p:oleObj>
              </mc:Choice>
              <mc:Fallback>
                <p:oleObj name="Equation" r:id="rId14" imgW="119376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6401" y="2743200"/>
                        <a:ext cx="2342572" cy="6959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7479573"/>
              </p:ext>
            </p:extLst>
          </p:nvPr>
        </p:nvGraphicFramePr>
        <p:xfrm>
          <a:off x="3830276" y="3810000"/>
          <a:ext cx="1494822" cy="671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4891" name="Equation" r:id="rId16" imgW="761760" imgH="342720" progId="Equation.DSMT4">
                  <p:embed/>
                </p:oleObj>
              </mc:Choice>
              <mc:Fallback>
                <p:oleObj name="Equation" r:id="rId16" imgW="76176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0276" y="3810000"/>
                        <a:ext cx="1494822" cy="671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960508"/>
              </p:ext>
            </p:extLst>
          </p:nvPr>
        </p:nvGraphicFramePr>
        <p:xfrm>
          <a:off x="3886200" y="4714246"/>
          <a:ext cx="1195085" cy="6959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4892" name="Equation" r:id="rId18" imgW="609480" imgH="355320" progId="Equation.DSMT4">
                  <p:embed/>
                </p:oleObj>
              </mc:Choice>
              <mc:Fallback>
                <p:oleObj name="Equation" r:id="rId18" imgW="60948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4714246"/>
                        <a:ext cx="1195085" cy="6959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9540079"/>
              </p:ext>
            </p:extLst>
          </p:nvPr>
        </p:nvGraphicFramePr>
        <p:xfrm>
          <a:off x="5105400" y="4728535"/>
          <a:ext cx="497845" cy="671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4893" name="Equation" r:id="rId20" imgW="253800" imgH="342720" progId="Equation.DSMT4">
                  <p:embed/>
                </p:oleObj>
              </mc:Choice>
              <mc:Fallback>
                <p:oleObj name="Equation" r:id="rId20" imgW="25380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4728535"/>
                        <a:ext cx="497845" cy="671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3821716"/>
              </p:ext>
            </p:extLst>
          </p:nvPr>
        </p:nvGraphicFramePr>
        <p:xfrm>
          <a:off x="6324600" y="1600200"/>
          <a:ext cx="1990725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4894" name="Equation" r:id="rId22" imgW="1358640" imgH="190440" progId="Equation.DSMT4">
                  <p:embed/>
                </p:oleObj>
              </mc:Choice>
              <mc:Fallback>
                <p:oleObj name="Equation" r:id="rId22" imgW="135864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1600200"/>
                        <a:ext cx="1990725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8" name="Straight Connector 27"/>
          <p:cNvCxnSpPr/>
          <p:nvPr/>
        </p:nvCxnSpPr>
        <p:spPr>
          <a:xfrm>
            <a:off x="4319446" y="4774762"/>
            <a:ext cx="149058" cy="23063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825550" y="5120506"/>
            <a:ext cx="149058" cy="23063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636366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2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203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0794347"/>
              </p:ext>
            </p:extLst>
          </p:nvPr>
        </p:nvGraphicFramePr>
        <p:xfrm>
          <a:off x="4365756" y="4572000"/>
          <a:ext cx="423862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861" name="Equation" r:id="rId4" imgW="215640" imgH="355320" progId="Equation.DSMT4">
                  <p:embed/>
                </p:oleObj>
              </mc:Choice>
              <mc:Fallback>
                <p:oleObj name="Equation" r:id="rId4" imgW="21564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5756" y="4572000"/>
                        <a:ext cx="423862" cy="696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1098072"/>
              </p:ext>
            </p:extLst>
          </p:nvPr>
        </p:nvGraphicFramePr>
        <p:xfrm>
          <a:off x="6721475" y="663575"/>
          <a:ext cx="1301750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862" name="Equation" r:id="rId6" imgW="888840" imgH="393480" progId="Equation.DSMT4">
                  <p:embed/>
                </p:oleObj>
              </mc:Choice>
              <mc:Fallback>
                <p:oleObj name="Equation" r:id="rId6" imgW="8888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1475" y="663575"/>
                        <a:ext cx="1301750" cy="57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5687" y="152400"/>
            <a:ext cx="914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Simplify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1142004"/>
              </p:ext>
            </p:extLst>
          </p:nvPr>
        </p:nvGraphicFramePr>
        <p:xfrm>
          <a:off x="4154488" y="798513"/>
          <a:ext cx="846137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863" name="Equation" r:id="rId8" imgW="431640" imgH="317160" progId="Equation.DSMT4">
                  <p:embed/>
                </p:oleObj>
              </mc:Choice>
              <mc:Fallback>
                <p:oleObj name="Equation" r:id="rId8" imgW="43164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4488" y="798513"/>
                        <a:ext cx="846137" cy="620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9629008"/>
              </p:ext>
            </p:extLst>
          </p:nvPr>
        </p:nvGraphicFramePr>
        <p:xfrm>
          <a:off x="3805238" y="1828800"/>
          <a:ext cx="1544637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864" name="Equation" r:id="rId10" imgW="787320" imgH="355320" progId="Equation.DSMT4">
                  <p:embed/>
                </p:oleObj>
              </mc:Choice>
              <mc:Fallback>
                <p:oleObj name="Equation" r:id="rId10" imgW="78732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5238" y="1828800"/>
                        <a:ext cx="1544637" cy="69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5597763"/>
              </p:ext>
            </p:extLst>
          </p:nvPr>
        </p:nvGraphicFramePr>
        <p:xfrm>
          <a:off x="3705225" y="2743200"/>
          <a:ext cx="1743075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865" name="Equation" r:id="rId12" imgW="888840" imgH="355320" progId="Equation.DSMT4">
                  <p:embed/>
                </p:oleObj>
              </mc:Choice>
              <mc:Fallback>
                <p:oleObj name="Equation" r:id="rId12" imgW="88884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5225" y="2743200"/>
                        <a:ext cx="1743075" cy="69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228872"/>
              </p:ext>
            </p:extLst>
          </p:nvPr>
        </p:nvGraphicFramePr>
        <p:xfrm>
          <a:off x="4091912" y="3657600"/>
          <a:ext cx="971550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866" name="Equation" r:id="rId14" imgW="495000" imgH="355320" progId="Equation.DSMT4">
                  <p:embed/>
                </p:oleObj>
              </mc:Choice>
              <mc:Fallback>
                <p:oleObj name="Equation" r:id="rId14" imgW="49500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1912" y="3657600"/>
                        <a:ext cx="971550" cy="696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0094695"/>
              </p:ext>
            </p:extLst>
          </p:nvPr>
        </p:nvGraphicFramePr>
        <p:xfrm>
          <a:off x="6157913" y="1600200"/>
          <a:ext cx="2325687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867" name="Equation" r:id="rId16" imgW="1587240" imgH="190440" progId="Equation.DSMT4">
                  <p:embed/>
                </p:oleObj>
              </mc:Choice>
              <mc:Fallback>
                <p:oleObj name="Equation" r:id="rId16" imgW="158724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7913" y="1600200"/>
                        <a:ext cx="2325687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5106235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2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203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1094346"/>
              </p:ext>
            </p:extLst>
          </p:nvPr>
        </p:nvGraphicFramePr>
        <p:xfrm>
          <a:off x="4365756" y="4419600"/>
          <a:ext cx="423862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947" name="Equation" r:id="rId4" imgW="215640" imgH="355320" progId="Equation.DSMT4">
                  <p:embed/>
                </p:oleObj>
              </mc:Choice>
              <mc:Fallback>
                <p:oleObj name="Equation" r:id="rId4" imgW="21564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5756" y="4419600"/>
                        <a:ext cx="423862" cy="696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7002632"/>
              </p:ext>
            </p:extLst>
          </p:nvPr>
        </p:nvGraphicFramePr>
        <p:xfrm>
          <a:off x="6786563" y="228600"/>
          <a:ext cx="1171575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948" name="Equation" r:id="rId6" imgW="799920" imgH="596880" progId="Equation.DSMT4">
                  <p:embed/>
                </p:oleObj>
              </mc:Choice>
              <mc:Fallback>
                <p:oleObj name="Equation" r:id="rId6" imgW="799920" imgH="596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6563" y="228600"/>
                        <a:ext cx="1171575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5687" y="152400"/>
            <a:ext cx="914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Simplify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4324055"/>
              </p:ext>
            </p:extLst>
          </p:nvPr>
        </p:nvGraphicFramePr>
        <p:xfrm>
          <a:off x="3975973" y="767478"/>
          <a:ext cx="1203166" cy="6827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949" name="Equation" r:id="rId8" imgW="558720" imgH="317160" progId="Equation.DSMT4">
                  <p:embed/>
                </p:oleObj>
              </mc:Choice>
              <mc:Fallback>
                <p:oleObj name="Equation" r:id="rId8" imgW="55872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5973" y="767478"/>
                        <a:ext cx="1203166" cy="68278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5054985"/>
              </p:ext>
            </p:extLst>
          </p:nvPr>
        </p:nvGraphicFramePr>
        <p:xfrm>
          <a:off x="3506788" y="1676400"/>
          <a:ext cx="2143125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950" name="Equation" r:id="rId10" imgW="1091880" imgH="355320" progId="Equation.DSMT4">
                  <p:embed/>
                </p:oleObj>
              </mc:Choice>
              <mc:Fallback>
                <p:oleObj name="Equation" r:id="rId10" imgW="109188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6788" y="1676400"/>
                        <a:ext cx="2143125" cy="69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9078166"/>
              </p:ext>
            </p:extLst>
          </p:nvPr>
        </p:nvGraphicFramePr>
        <p:xfrm>
          <a:off x="3344863" y="2590800"/>
          <a:ext cx="2465387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951" name="Equation" r:id="rId12" imgW="1257120" imgH="355320" progId="Equation.DSMT4">
                  <p:embed/>
                </p:oleObj>
              </mc:Choice>
              <mc:Fallback>
                <p:oleObj name="Equation" r:id="rId12" imgW="125712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4863" y="2590800"/>
                        <a:ext cx="2465387" cy="69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7985342"/>
              </p:ext>
            </p:extLst>
          </p:nvPr>
        </p:nvGraphicFramePr>
        <p:xfrm>
          <a:off x="3794125" y="3505200"/>
          <a:ext cx="1570038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952" name="Equation" r:id="rId14" imgW="799920" imgH="355320" progId="Equation.DSMT4">
                  <p:embed/>
                </p:oleObj>
              </mc:Choice>
              <mc:Fallback>
                <p:oleObj name="Equation" r:id="rId14" imgW="79992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4125" y="3505200"/>
                        <a:ext cx="1570038" cy="696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426484"/>
              </p:ext>
            </p:extLst>
          </p:nvPr>
        </p:nvGraphicFramePr>
        <p:xfrm>
          <a:off x="6157913" y="1314450"/>
          <a:ext cx="2325687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953" name="Equation" r:id="rId16" imgW="1587240" imgH="190440" progId="Equation.DSMT4">
                  <p:embed/>
                </p:oleObj>
              </mc:Choice>
              <mc:Fallback>
                <p:oleObj name="Equation" r:id="rId16" imgW="158724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7913" y="1314450"/>
                        <a:ext cx="2325687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5400185"/>
              </p:ext>
            </p:extLst>
          </p:nvPr>
        </p:nvGraphicFramePr>
        <p:xfrm>
          <a:off x="4440238" y="5334000"/>
          <a:ext cx="274637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954" name="Equation" r:id="rId18" imgW="139680" imgH="355320" progId="Equation.DSMT4">
                  <p:embed/>
                </p:oleObj>
              </mc:Choice>
              <mc:Fallback>
                <p:oleObj name="Equation" r:id="rId18" imgW="13968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0238" y="5334000"/>
                        <a:ext cx="274637" cy="696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3489937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2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203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896597"/>
              </p:ext>
            </p:extLst>
          </p:nvPr>
        </p:nvGraphicFramePr>
        <p:xfrm>
          <a:off x="4303713" y="4419600"/>
          <a:ext cx="547687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946" name="Equation" r:id="rId4" imgW="279360" imgH="355320" progId="Equation.DSMT4">
                  <p:embed/>
                </p:oleObj>
              </mc:Choice>
              <mc:Fallback>
                <p:oleObj name="Equation" r:id="rId4" imgW="27936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3713" y="4419600"/>
                        <a:ext cx="547687" cy="696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2884020"/>
              </p:ext>
            </p:extLst>
          </p:nvPr>
        </p:nvGraphicFramePr>
        <p:xfrm>
          <a:off x="6731000" y="228600"/>
          <a:ext cx="1282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947" name="Equation" r:id="rId6" imgW="876240" imgH="596880" progId="Equation.DSMT4">
                  <p:embed/>
                </p:oleObj>
              </mc:Choice>
              <mc:Fallback>
                <p:oleObj name="Equation" r:id="rId6" imgW="876240" imgH="596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1000" y="228600"/>
                        <a:ext cx="12827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5687" y="152400"/>
            <a:ext cx="914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Simplify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6356643"/>
              </p:ext>
            </p:extLst>
          </p:nvPr>
        </p:nvGraphicFramePr>
        <p:xfrm>
          <a:off x="3843383" y="752867"/>
          <a:ext cx="1468347" cy="7120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948" name="Equation" r:id="rId8" imgW="736560" imgH="355320" progId="Equation.DSMT4">
                  <p:embed/>
                </p:oleObj>
              </mc:Choice>
              <mc:Fallback>
                <p:oleObj name="Equation" r:id="rId8" imgW="73656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3383" y="752867"/>
                        <a:ext cx="1468347" cy="71200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766738"/>
              </p:ext>
            </p:extLst>
          </p:nvPr>
        </p:nvGraphicFramePr>
        <p:xfrm>
          <a:off x="3444875" y="1676400"/>
          <a:ext cx="2268538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949" name="Equation" r:id="rId10" imgW="1155600" imgH="355320" progId="Equation.DSMT4">
                  <p:embed/>
                </p:oleObj>
              </mc:Choice>
              <mc:Fallback>
                <p:oleObj name="Equation" r:id="rId10" imgW="115560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4875" y="1676400"/>
                        <a:ext cx="2268538" cy="69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8253352"/>
              </p:ext>
            </p:extLst>
          </p:nvPr>
        </p:nvGraphicFramePr>
        <p:xfrm>
          <a:off x="3233738" y="2590800"/>
          <a:ext cx="2689225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950" name="Equation" r:id="rId12" imgW="1371600" imgH="355320" progId="Equation.DSMT4">
                  <p:embed/>
                </p:oleObj>
              </mc:Choice>
              <mc:Fallback>
                <p:oleObj name="Equation" r:id="rId12" imgW="137160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3738" y="2590800"/>
                        <a:ext cx="2689225" cy="69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9296177"/>
              </p:ext>
            </p:extLst>
          </p:nvPr>
        </p:nvGraphicFramePr>
        <p:xfrm>
          <a:off x="3806825" y="3505200"/>
          <a:ext cx="1544638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951" name="Equation" r:id="rId14" imgW="787320" imgH="355320" progId="Equation.DSMT4">
                  <p:embed/>
                </p:oleObj>
              </mc:Choice>
              <mc:Fallback>
                <p:oleObj name="Equation" r:id="rId14" imgW="78732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6825" y="3505200"/>
                        <a:ext cx="1544638" cy="696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6097455"/>
              </p:ext>
            </p:extLst>
          </p:nvPr>
        </p:nvGraphicFramePr>
        <p:xfrm>
          <a:off x="6157913" y="1314450"/>
          <a:ext cx="2325687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952" name="Equation" r:id="rId16" imgW="1587240" imgH="190440" progId="Equation.DSMT4">
                  <p:embed/>
                </p:oleObj>
              </mc:Choice>
              <mc:Fallback>
                <p:oleObj name="Equation" r:id="rId16" imgW="158724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7913" y="1314450"/>
                        <a:ext cx="2325687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3515885"/>
              </p:ext>
            </p:extLst>
          </p:nvPr>
        </p:nvGraphicFramePr>
        <p:xfrm>
          <a:off x="4365625" y="5334000"/>
          <a:ext cx="423863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953" name="Equation" r:id="rId18" imgW="215640" imgH="355320" progId="Equation.DSMT4">
                  <p:embed/>
                </p:oleObj>
              </mc:Choice>
              <mc:Fallback>
                <p:oleObj name="Equation" r:id="rId18" imgW="21564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5625" y="5334000"/>
                        <a:ext cx="423863" cy="696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0083229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2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203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0555780"/>
              </p:ext>
            </p:extLst>
          </p:nvPr>
        </p:nvGraphicFramePr>
        <p:xfrm>
          <a:off x="3963988" y="5246688"/>
          <a:ext cx="1298575" cy="696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978" name="Equation" r:id="rId4" imgW="660240" imgH="355320" progId="Equation.DSMT4">
                  <p:embed/>
                </p:oleObj>
              </mc:Choice>
              <mc:Fallback>
                <p:oleObj name="Equation" r:id="rId4" imgW="66024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3988" y="5246688"/>
                        <a:ext cx="1298575" cy="696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0025197"/>
              </p:ext>
            </p:extLst>
          </p:nvPr>
        </p:nvGraphicFramePr>
        <p:xfrm>
          <a:off x="6721475" y="663575"/>
          <a:ext cx="1301750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979" name="Equation" r:id="rId6" imgW="888840" imgH="393480" progId="Equation.DSMT4">
                  <p:embed/>
                </p:oleObj>
              </mc:Choice>
              <mc:Fallback>
                <p:oleObj name="Equation" r:id="rId6" imgW="8888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1475" y="663575"/>
                        <a:ext cx="1301750" cy="57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5687" y="152400"/>
            <a:ext cx="914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Simplify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9324785"/>
              </p:ext>
            </p:extLst>
          </p:nvPr>
        </p:nvGraphicFramePr>
        <p:xfrm>
          <a:off x="4016248" y="761393"/>
          <a:ext cx="1122617" cy="6949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980" name="Equation" r:id="rId8" imgW="571320" imgH="355320" progId="Equation.DSMT4">
                  <p:embed/>
                </p:oleObj>
              </mc:Choice>
              <mc:Fallback>
                <p:oleObj name="Equation" r:id="rId8" imgW="57132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6248" y="761393"/>
                        <a:ext cx="1122617" cy="69495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8014127"/>
              </p:ext>
            </p:extLst>
          </p:nvPr>
        </p:nvGraphicFramePr>
        <p:xfrm>
          <a:off x="3854450" y="2503488"/>
          <a:ext cx="1446213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981" name="Equation" r:id="rId10" imgW="736560" imgH="355320" progId="Equation.DSMT4">
                  <p:embed/>
                </p:oleObj>
              </mc:Choice>
              <mc:Fallback>
                <p:oleObj name="Equation" r:id="rId10" imgW="73656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4450" y="2503488"/>
                        <a:ext cx="1446213" cy="69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7780120"/>
              </p:ext>
            </p:extLst>
          </p:nvPr>
        </p:nvGraphicFramePr>
        <p:xfrm>
          <a:off x="3754438" y="3417888"/>
          <a:ext cx="1643062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982" name="Equation" r:id="rId12" imgW="838080" imgH="355320" progId="Equation.DSMT4">
                  <p:embed/>
                </p:oleObj>
              </mc:Choice>
              <mc:Fallback>
                <p:oleObj name="Equation" r:id="rId12" imgW="83808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4438" y="3417888"/>
                        <a:ext cx="1643062" cy="69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5089208"/>
              </p:ext>
            </p:extLst>
          </p:nvPr>
        </p:nvGraphicFramePr>
        <p:xfrm>
          <a:off x="4079875" y="4332288"/>
          <a:ext cx="996950" cy="696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983" name="Equation" r:id="rId14" imgW="507960" imgH="355320" progId="Equation.DSMT4">
                  <p:embed/>
                </p:oleObj>
              </mc:Choice>
              <mc:Fallback>
                <p:oleObj name="Equation" r:id="rId14" imgW="50796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9875" y="4332288"/>
                        <a:ext cx="996950" cy="696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3129604"/>
              </p:ext>
            </p:extLst>
          </p:nvPr>
        </p:nvGraphicFramePr>
        <p:xfrm>
          <a:off x="6157913" y="1600200"/>
          <a:ext cx="2325687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984" name="Equation" r:id="rId16" imgW="1587240" imgH="190440" progId="Equation.DSMT4">
                  <p:embed/>
                </p:oleObj>
              </mc:Choice>
              <mc:Fallback>
                <p:oleObj name="Equation" r:id="rId16" imgW="158724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7913" y="1600200"/>
                        <a:ext cx="2325687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777622"/>
              </p:ext>
            </p:extLst>
          </p:nvPr>
        </p:nvGraphicFramePr>
        <p:xfrm>
          <a:off x="4160937" y="1556298"/>
          <a:ext cx="922731" cy="6949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985" name="Equation" r:id="rId18" imgW="469800" imgH="355320" progId="Equation.DSMT4">
                  <p:embed/>
                </p:oleObj>
              </mc:Choice>
              <mc:Fallback>
                <p:oleObj name="Equation" r:id="rId18" imgW="46980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0937" y="1556298"/>
                        <a:ext cx="922731" cy="6949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5362925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2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203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5898042"/>
              </p:ext>
            </p:extLst>
          </p:nvPr>
        </p:nvGraphicFramePr>
        <p:xfrm>
          <a:off x="4378325" y="4484687"/>
          <a:ext cx="398463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003" name="Equation" r:id="rId4" imgW="203040" imgH="355320" progId="Equation.DSMT4">
                  <p:embed/>
                </p:oleObj>
              </mc:Choice>
              <mc:Fallback>
                <p:oleObj name="Equation" r:id="rId4" imgW="20304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8325" y="4484687"/>
                        <a:ext cx="398463" cy="696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8056197"/>
              </p:ext>
            </p:extLst>
          </p:nvPr>
        </p:nvGraphicFramePr>
        <p:xfrm>
          <a:off x="6935788" y="377825"/>
          <a:ext cx="873125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004" name="Equation" r:id="rId6" imgW="596880" imgH="393480" progId="Equation.DSMT4">
                  <p:embed/>
                </p:oleObj>
              </mc:Choice>
              <mc:Fallback>
                <p:oleObj name="Equation" r:id="rId6" imgW="5968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5788" y="377825"/>
                        <a:ext cx="873125" cy="57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5687" y="152400"/>
            <a:ext cx="914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Simplify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8770190"/>
              </p:ext>
            </p:extLst>
          </p:nvPr>
        </p:nvGraphicFramePr>
        <p:xfrm>
          <a:off x="3921691" y="601115"/>
          <a:ext cx="1308557" cy="7646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005" name="Equation" r:id="rId8" imgW="609480" imgH="355320" progId="Equation.DSMT4">
                  <p:embed/>
                </p:oleObj>
              </mc:Choice>
              <mc:Fallback>
                <p:oleObj name="Equation" r:id="rId8" imgW="60948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1691" y="601115"/>
                        <a:ext cx="1308557" cy="76468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2929494"/>
              </p:ext>
            </p:extLst>
          </p:nvPr>
        </p:nvGraphicFramePr>
        <p:xfrm>
          <a:off x="3334067" y="2500629"/>
          <a:ext cx="2685733" cy="7648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006" name="Equation" r:id="rId10" imgW="1244520" imgH="355320" progId="Equation.DSMT4">
                  <p:embed/>
                </p:oleObj>
              </mc:Choice>
              <mc:Fallback>
                <p:oleObj name="Equation" r:id="rId10" imgW="124452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4067" y="2500629"/>
                        <a:ext cx="2685733" cy="76485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2875269"/>
              </p:ext>
            </p:extLst>
          </p:nvPr>
        </p:nvGraphicFramePr>
        <p:xfrm>
          <a:off x="3740308" y="3535441"/>
          <a:ext cx="1672908" cy="7666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007" name="Equation" r:id="rId12" imgW="774360" imgH="355320" progId="Equation.DSMT4">
                  <p:embed/>
                </p:oleObj>
              </mc:Choice>
              <mc:Fallback>
                <p:oleObj name="Equation" r:id="rId12" imgW="77436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0308" y="3535441"/>
                        <a:ext cx="1672908" cy="7666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8869603"/>
              </p:ext>
            </p:extLst>
          </p:nvPr>
        </p:nvGraphicFramePr>
        <p:xfrm>
          <a:off x="6324600" y="1314450"/>
          <a:ext cx="1990725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008" name="Equation" r:id="rId14" imgW="1358640" imgH="190440" progId="Equation.DSMT4">
                  <p:embed/>
                </p:oleObj>
              </mc:Choice>
              <mc:Fallback>
                <p:oleObj name="Equation" r:id="rId14" imgW="135864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1314450"/>
                        <a:ext cx="1990725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6533142"/>
              </p:ext>
            </p:extLst>
          </p:nvPr>
        </p:nvGraphicFramePr>
        <p:xfrm>
          <a:off x="4291013" y="5322887"/>
          <a:ext cx="573087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009" name="Equation" r:id="rId16" imgW="291960" imgH="355320" progId="Equation.DSMT4">
                  <p:embed/>
                </p:oleObj>
              </mc:Choice>
              <mc:Fallback>
                <p:oleObj name="Equation" r:id="rId16" imgW="29196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1013" y="5322887"/>
                        <a:ext cx="573087" cy="696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4211440"/>
              </p:ext>
            </p:extLst>
          </p:nvPr>
        </p:nvGraphicFramePr>
        <p:xfrm>
          <a:off x="3962790" y="1504402"/>
          <a:ext cx="1229533" cy="7646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010" name="Equation" r:id="rId18" imgW="571320" imgH="355320" progId="Equation.DSMT4">
                  <p:embed/>
                </p:oleObj>
              </mc:Choice>
              <mc:Fallback>
                <p:oleObj name="Equation" r:id="rId18" imgW="57132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790" y="1504402"/>
                        <a:ext cx="1229533" cy="76468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2680234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2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0" y="152400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Adding and Subtracting Fractions</a:t>
            </a:r>
          </a:p>
        </p:txBody>
      </p:sp>
    </p:spTree>
    <p:extLst>
      <p:ext uri="{BB962C8B-B14F-4D97-AF65-F5344CB8AC3E}">
        <p14:creationId xmlns:p14="http://schemas.microsoft.com/office/powerpoint/2010/main" val="4250754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828800" y="304800"/>
            <a:ext cx="541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The denominator tells us the size of the unit.  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7768446"/>
              </p:ext>
            </p:extLst>
          </p:nvPr>
        </p:nvGraphicFramePr>
        <p:xfrm>
          <a:off x="3188680" y="1219200"/>
          <a:ext cx="269630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17" name="Equation" r:id="rId4" imgW="1143000" imgH="317160" progId="Equation.DSMT4">
                  <p:embed/>
                </p:oleObj>
              </mc:Choice>
              <mc:Fallback>
                <p:oleObj name="Equation" r:id="rId4" imgW="114300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8680" y="1219200"/>
                        <a:ext cx="269630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5440541"/>
              </p:ext>
            </p:extLst>
          </p:nvPr>
        </p:nvGraphicFramePr>
        <p:xfrm>
          <a:off x="3312751" y="2362200"/>
          <a:ext cx="2247034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18" name="Equation" r:id="rId6" imgW="952200" imgH="317160" progId="Equation.DSMT4">
                  <p:embed/>
                </p:oleObj>
              </mc:Choice>
              <mc:Fallback>
                <p:oleObj name="Equation" r:id="rId6" imgW="95220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2751" y="2362200"/>
                        <a:ext cx="2247034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2976984"/>
              </p:ext>
            </p:extLst>
          </p:nvPr>
        </p:nvGraphicFramePr>
        <p:xfrm>
          <a:off x="3285115" y="3657600"/>
          <a:ext cx="245629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19" name="Equation" r:id="rId8" imgW="1041120" imgH="317160" progId="Equation.DSMT4">
                  <p:embed/>
                </p:oleObj>
              </mc:Choice>
              <mc:Fallback>
                <p:oleObj name="Equation" r:id="rId8" imgW="104112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5115" y="3657600"/>
                        <a:ext cx="245629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7208328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687" y="352455"/>
            <a:ext cx="914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Simplify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8024029"/>
              </p:ext>
            </p:extLst>
          </p:nvPr>
        </p:nvGraphicFramePr>
        <p:xfrm>
          <a:off x="1905000" y="1074738"/>
          <a:ext cx="1412766" cy="6476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054" name="Equation" r:id="rId4" imgW="774360" imgH="355320" progId="Equation.DSMT4">
                  <p:embed/>
                </p:oleObj>
              </mc:Choice>
              <mc:Fallback>
                <p:oleObj name="Equation" r:id="rId4" imgW="77436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074738"/>
                        <a:ext cx="1412766" cy="64769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6796883"/>
              </p:ext>
            </p:extLst>
          </p:nvPr>
        </p:nvGraphicFramePr>
        <p:xfrm>
          <a:off x="3886200" y="998538"/>
          <a:ext cx="1052512" cy="7224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055" name="Equation" r:id="rId6" imgW="622080" imgH="419040" progId="Equation.DSMT4">
                  <p:embed/>
                </p:oleObj>
              </mc:Choice>
              <mc:Fallback>
                <p:oleObj name="Equation" r:id="rId6" imgW="62208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998538"/>
                        <a:ext cx="1052512" cy="72249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3713651"/>
              </p:ext>
            </p:extLst>
          </p:nvPr>
        </p:nvGraphicFramePr>
        <p:xfrm>
          <a:off x="6096000" y="998538"/>
          <a:ext cx="1249825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056" name="Equation" r:id="rId8" imgW="672840" imgH="419040" progId="Equation.DSMT4">
                  <p:embed/>
                </p:oleObj>
              </mc:Choice>
              <mc:Fallback>
                <p:oleObj name="Equation" r:id="rId8" imgW="67284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998538"/>
                        <a:ext cx="1249825" cy="776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22141"/>
              </p:ext>
            </p:extLst>
          </p:nvPr>
        </p:nvGraphicFramePr>
        <p:xfrm>
          <a:off x="1752600" y="1836738"/>
          <a:ext cx="1490662" cy="7026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057" name="Equation" r:id="rId10" imgW="812520" imgH="393480" progId="Equation.DSMT4">
                  <p:embed/>
                </p:oleObj>
              </mc:Choice>
              <mc:Fallback>
                <p:oleObj name="Equation" r:id="rId10" imgW="8125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836738"/>
                        <a:ext cx="1490662" cy="70266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6920350"/>
              </p:ext>
            </p:extLst>
          </p:nvPr>
        </p:nvGraphicFramePr>
        <p:xfrm>
          <a:off x="3657600" y="1836738"/>
          <a:ext cx="1600200" cy="636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058" name="Equation" r:id="rId12" imgW="1155600" imgH="469800" progId="Equation.DSMT4">
                  <p:embed/>
                </p:oleObj>
              </mc:Choice>
              <mc:Fallback>
                <p:oleObj name="Equation" r:id="rId12" imgW="1155600" imgH="469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1836738"/>
                        <a:ext cx="1600200" cy="636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9877728"/>
              </p:ext>
            </p:extLst>
          </p:nvPr>
        </p:nvGraphicFramePr>
        <p:xfrm>
          <a:off x="5867400" y="1912938"/>
          <a:ext cx="1466432" cy="601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059" name="Equation" r:id="rId14" imgW="939600" imgH="393480" progId="Equation.DSMT4">
                  <p:embed/>
                </p:oleObj>
              </mc:Choice>
              <mc:Fallback>
                <p:oleObj name="Equation" r:id="rId14" imgW="9396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1912938"/>
                        <a:ext cx="1466432" cy="601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1397045"/>
              </p:ext>
            </p:extLst>
          </p:nvPr>
        </p:nvGraphicFramePr>
        <p:xfrm>
          <a:off x="3581400" y="2674938"/>
          <a:ext cx="1665696" cy="601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060" name="Equation" r:id="rId16" imgW="1066680" imgH="393480" progId="Equation.DSMT4">
                  <p:embed/>
                </p:oleObj>
              </mc:Choice>
              <mc:Fallback>
                <p:oleObj name="Equation" r:id="rId16" imgW="10666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674938"/>
                        <a:ext cx="1665696" cy="601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6484325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0" y="251460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Fractions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9791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14400" y="1524000"/>
            <a:ext cx="731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See 70 in class activities for chapter 1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807620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8401938"/>
              </p:ext>
            </p:extLst>
          </p:nvPr>
        </p:nvGraphicFramePr>
        <p:xfrm>
          <a:off x="1143000" y="381000"/>
          <a:ext cx="6727825" cy="165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1219" name="Document" r:id="rId4" imgW="4264437" imgH="1044251" progId="Word.Document.12">
                  <p:embed/>
                </p:oleObj>
              </mc:Choice>
              <mc:Fallback>
                <p:oleObj name="Document" r:id="rId4" imgW="4264437" imgH="1044251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81000"/>
                        <a:ext cx="6727825" cy="165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28800" y="2057400"/>
            <a:ext cx="548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Simplify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Objec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770567353"/>
              </p:ext>
            </p:extLst>
          </p:nvPr>
        </p:nvGraphicFramePr>
        <p:xfrm>
          <a:off x="5910263" y="4036410"/>
          <a:ext cx="506412" cy="3368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1220" name="Equation" r:id="rId6" imgW="228600" imgH="152280" progId="Equation.DSMT4">
                  <p:embed/>
                </p:oleObj>
              </mc:Choice>
              <mc:Fallback>
                <p:oleObj name="Equation" r:id="rId6" imgW="228600" imgH="15228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0263" y="4036410"/>
                        <a:ext cx="506412" cy="33684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191300451"/>
              </p:ext>
            </p:extLst>
          </p:nvPr>
        </p:nvGraphicFramePr>
        <p:xfrm>
          <a:off x="2606675" y="3859213"/>
          <a:ext cx="1290638" cy="788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1221" name="Equation" r:id="rId8" imgW="583920" imgH="355320" progId="Equation.DSMT4">
                  <p:embed/>
                </p:oleObj>
              </mc:Choice>
              <mc:Fallback>
                <p:oleObj name="Equation" r:id="rId8" imgW="583920" imgH="35532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6675" y="3859213"/>
                        <a:ext cx="1290638" cy="788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126847646"/>
              </p:ext>
            </p:extLst>
          </p:nvPr>
        </p:nvGraphicFramePr>
        <p:xfrm>
          <a:off x="3870325" y="3848100"/>
          <a:ext cx="1403350" cy="788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1222" name="Equation" r:id="rId10" imgW="634680" imgH="355320" progId="Equation.DSMT4">
                  <p:embed/>
                </p:oleObj>
              </mc:Choice>
              <mc:Fallback>
                <p:oleObj name="Equation" r:id="rId10" imgW="634680" imgH="35532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0325" y="3848100"/>
                        <a:ext cx="1403350" cy="788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610108908"/>
              </p:ext>
            </p:extLst>
          </p:nvPr>
        </p:nvGraphicFramePr>
        <p:xfrm>
          <a:off x="5257800" y="3841750"/>
          <a:ext cx="701675" cy="788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1223" name="Equation" r:id="rId12" imgW="317160" imgH="355320" progId="Equation.DSMT4">
                  <p:embed/>
                </p:oleObj>
              </mc:Choice>
              <mc:Fallback>
                <p:oleObj name="Equation" r:id="rId12" imgW="317160" imgH="35532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3841750"/>
                        <a:ext cx="701675" cy="788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016888257"/>
              </p:ext>
            </p:extLst>
          </p:nvPr>
        </p:nvGraphicFramePr>
        <p:xfrm>
          <a:off x="5638800" y="2838450"/>
          <a:ext cx="506413" cy="33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1224" name="Equation" r:id="rId14" imgW="228600" imgH="152280" progId="Equation.DSMT4">
                  <p:embed/>
                </p:oleObj>
              </mc:Choice>
              <mc:Fallback>
                <p:oleObj name="Equation" r:id="rId14" imgW="228600" imgH="152280" progId="Equation.DSMT4">
                  <p:embed/>
                  <p:pic>
                    <p:nvPicPr>
                      <p:cNvPr id="0" name="Object 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2838450"/>
                        <a:ext cx="506413" cy="338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034658116"/>
              </p:ext>
            </p:extLst>
          </p:nvPr>
        </p:nvGraphicFramePr>
        <p:xfrm>
          <a:off x="3124200" y="2697163"/>
          <a:ext cx="814388" cy="788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1225" name="Equation" r:id="rId16" imgW="368280" imgH="355320" progId="Equation.DSMT4">
                  <p:embed/>
                </p:oleObj>
              </mc:Choice>
              <mc:Fallback>
                <p:oleObj name="Equation" r:id="rId16" imgW="368280" imgH="355320" progId="Equation.DSMT4">
                  <p:embed/>
                  <p:pic>
                    <p:nvPicPr>
                      <p:cNvPr id="0" name="Object 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697163"/>
                        <a:ext cx="814388" cy="788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260023555"/>
              </p:ext>
            </p:extLst>
          </p:nvPr>
        </p:nvGraphicFramePr>
        <p:xfrm>
          <a:off x="3962400" y="2686050"/>
          <a:ext cx="982663" cy="788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1226" name="Equation" r:id="rId18" imgW="444240" imgH="355320" progId="Equation.DSMT4">
                  <p:embed/>
                </p:oleObj>
              </mc:Choice>
              <mc:Fallback>
                <p:oleObj name="Equation" r:id="rId18" imgW="444240" imgH="355320" progId="Equation.DSMT4">
                  <p:embed/>
                  <p:pic>
                    <p:nvPicPr>
                      <p:cNvPr id="0" name="Object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2686050"/>
                        <a:ext cx="982663" cy="788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803299539"/>
              </p:ext>
            </p:extLst>
          </p:nvPr>
        </p:nvGraphicFramePr>
        <p:xfrm>
          <a:off x="5053013" y="2679700"/>
          <a:ext cx="561975" cy="788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1227" name="Equation" r:id="rId20" imgW="253800" imgH="355320" progId="Equation.DSMT4">
                  <p:embed/>
                </p:oleObj>
              </mc:Choice>
              <mc:Fallback>
                <p:oleObj name="Equation" r:id="rId20" imgW="253800" imgH="355320" progId="Equation.DSMT4">
                  <p:embed/>
                  <p:pic>
                    <p:nvPicPr>
                      <p:cNvPr id="0" name="Object 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3013" y="2679700"/>
                        <a:ext cx="561975" cy="788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1828562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28800" y="257145"/>
            <a:ext cx="548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Simplify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Objec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842719279"/>
              </p:ext>
            </p:extLst>
          </p:nvPr>
        </p:nvGraphicFramePr>
        <p:xfrm>
          <a:off x="6199188" y="1157288"/>
          <a:ext cx="506412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183" name="Equation" r:id="rId4" imgW="228600" imgH="164880" progId="Equation.DSMT4">
                  <p:embed/>
                </p:oleObj>
              </mc:Choice>
              <mc:Fallback>
                <p:oleObj name="Equation" r:id="rId4" imgW="228600" imgH="16488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9188" y="1157288"/>
                        <a:ext cx="506412" cy="366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626264740"/>
              </p:ext>
            </p:extLst>
          </p:nvPr>
        </p:nvGraphicFramePr>
        <p:xfrm>
          <a:off x="2057400" y="982663"/>
          <a:ext cx="1122363" cy="788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184" name="Equation" r:id="rId6" imgW="507960" imgH="355320" progId="Equation.DSMT4">
                  <p:embed/>
                </p:oleObj>
              </mc:Choice>
              <mc:Fallback>
                <p:oleObj name="Equation" r:id="rId6" imgW="507960" imgH="35532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982663"/>
                        <a:ext cx="1122363" cy="788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027365411"/>
              </p:ext>
            </p:extLst>
          </p:nvPr>
        </p:nvGraphicFramePr>
        <p:xfrm>
          <a:off x="4376738" y="971550"/>
          <a:ext cx="1123950" cy="788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185" name="Equation" r:id="rId8" imgW="507960" imgH="355320" progId="Equation.DSMT4">
                  <p:embed/>
                </p:oleObj>
              </mc:Choice>
              <mc:Fallback>
                <p:oleObj name="Equation" r:id="rId8" imgW="507960" imgH="35532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6738" y="971550"/>
                        <a:ext cx="1123950" cy="788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888377072"/>
              </p:ext>
            </p:extLst>
          </p:nvPr>
        </p:nvGraphicFramePr>
        <p:xfrm>
          <a:off x="5467350" y="965200"/>
          <a:ext cx="703263" cy="788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186" name="Equation" r:id="rId10" imgW="317160" imgH="355320" progId="Equation.DSMT4">
                  <p:embed/>
                </p:oleObj>
              </mc:Choice>
              <mc:Fallback>
                <p:oleObj name="Equation" r:id="rId10" imgW="317160" imgH="35532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7350" y="965200"/>
                        <a:ext cx="703263" cy="788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59884362"/>
              </p:ext>
            </p:extLst>
          </p:nvPr>
        </p:nvGraphicFramePr>
        <p:xfrm>
          <a:off x="5439414" y="1908153"/>
          <a:ext cx="730250" cy="78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187" name="Equation" r:id="rId12" imgW="330120" imgH="355320" progId="Equation.DSMT4">
                  <p:embed/>
                </p:oleObj>
              </mc:Choice>
              <mc:Fallback>
                <p:oleObj name="Equation" r:id="rId12" imgW="330120" imgH="35532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9414" y="1908153"/>
                        <a:ext cx="730250" cy="785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827054663"/>
              </p:ext>
            </p:extLst>
          </p:nvPr>
        </p:nvGraphicFramePr>
        <p:xfrm>
          <a:off x="2895600" y="1922463"/>
          <a:ext cx="787400" cy="788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188" name="Equation" r:id="rId14" imgW="355320" imgH="355320" progId="Equation.DSMT4">
                  <p:embed/>
                </p:oleObj>
              </mc:Choice>
              <mc:Fallback>
                <p:oleObj name="Equation" r:id="rId14" imgW="355320" imgH="35532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1922463"/>
                        <a:ext cx="787400" cy="788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933381807"/>
              </p:ext>
            </p:extLst>
          </p:nvPr>
        </p:nvGraphicFramePr>
        <p:xfrm>
          <a:off x="3720816" y="1911824"/>
          <a:ext cx="983035" cy="7882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189" name="Equation" r:id="rId16" imgW="444240" imgH="355320" progId="Equation.DSMT4">
                  <p:embed/>
                </p:oleObj>
              </mc:Choice>
              <mc:Fallback>
                <p:oleObj name="Equation" r:id="rId16" imgW="444240" imgH="35532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0816" y="1911824"/>
                        <a:ext cx="983035" cy="78826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4013723040"/>
              </p:ext>
            </p:extLst>
          </p:nvPr>
        </p:nvGraphicFramePr>
        <p:xfrm>
          <a:off x="4741862" y="1905000"/>
          <a:ext cx="703263" cy="788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190" name="Equation" r:id="rId18" imgW="317160" imgH="355320" progId="Equation.DSMT4">
                  <p:embed/>
                </p:oleObj>
              </mc:Choice>
              <mc:Fallback>
                <p:oleObj name="Equation" r:id="rId18" imgW="317160" imgH="35532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1862" y="1905000"/>
                        <a:ext cx="703263" cy="788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127154756"/>
              </p:ext>
            </p:extLst>
          </p:nvPr>
        </p:nvGraphicFramePr>
        <p:xfrm>
          <a:off x="6199187" y="4095750"/>
          <a:ext cx="506413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191" name="Equation" r:id="rId20" imgW="228600" imgH="164880" progId="Equation.DSMT4">
                  <p:embed/>
                </p:oleObj>
              </mc:Choice>
              <mc:Fallback>
                <p:oleObj name="Equation" r:id="rId20" imgW="228600" imgH="16488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9187" y="4095750"/>
                        <a:ext cx="506413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287736084"/>
              </p:ext>
            </p:extLst>
          </p:nvPr>
        </p:nvGraphicFramePr>
        <p:xfrm>
          <a:off x="2770187" y="3962091"/>
          <a:ext cx="1406525" cy="703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192" name="Equation" r:id="rId22" imgW="634680" imgH="317160" progId="Equation.DSMT4">
                  <p:embed/>
                </p:oleObj>
              </mc:Choice>
              <mc:Fallback>
                <p:oleObj name="Equation" r:id="rId22" imgW="634680" imgH="31716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0187" y="3962091"/>
                        <a:ext cx="1406525" cy="703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816466999"/>
              </p:ext>
            </p:extLst>
          </p:nvPr>
        </p:nvGraphicFramePr>
        <p:xfrm>
          <a:off x="4211637" y="3913188"/>
          <a:ext cx="1347788" cy="788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193" name="Equation" r:id="rId24" imgW="609480" imgH="355320" progId="Equation.DSMT4">
                  <p:embed/>
                </p:oleObj>
              </mc:Choice>
              <mc:Fallback>
                <p:oleObj name="Equation" r:id="rId24" imgW="609480" imgH="35532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637" y="3913188"/>
                        <a:ext cx="1347788" cy="788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24555030"/>
              </p:ext>
            </p:extLst>
          </p:nvPr>
        </p:nvGraphicFramePr>
        <p:xfrm>
          <a:off x="5589587" y="3886200"/>
          <a:ext cx="561975" cy="788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194" name="Equation" r:id="rId26" imgW="253800" imgH="355320" progId="Equation.DSMT4">
                  <p:embed/>
                </p:oleObj>
              </mc:Choice>
              <mc:Fallback>
                <p:oleObj name="Equation" r:id="rId26" imgW="253800" imgH="35532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9587" y="3886200"/>
                        <a:ext cx="561975" cy="788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971967752"/>
              </p:ext>
            </p:extLst>
          </p:nvPr>
        </p:nvGraphicFramePr>
        <p:xfrm>
          <a:off x="2922587" y="3962091"/>
          <a:ext cx="1125538" cy="703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195" name="Equation" r:id="rId28" imgW="507960" imgH="317160" progId="Equation.DSMT4">
                  <p:embed/>
                </p:oleObj>
              </mc:Choice>
              <mc:Fallback>
                <p:oleObj name="Equation" r:id="rId28" imgW="507960" imgH="31716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2587" y="3962091"/>
                        <a:ext cx="1125538" cy="703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170378563"/>
              </p:ext>
            </p:extLst>
          </p:nvPr>
        </p:nvGraphicFramePr>
        <p:xfrm>
          <a:off x="6580187" y="3033713"/>
          <a:ext cx="506413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196" name="Equation" r:id="rId30" imgW="228600" imgH="164880" progId="Equation.DSMT4">
                  <p:embed/>
                </p:oleObj>
              </mc:Choice>
              <mc:Fallback>
                <p:oleObj name="Equation" r:id="rId30" imgW="228600" imgH="164880" progId="Equation.DSMT4">
                  <p:embed/>
                  <p:pic>
                    <p:nvPicPr>
                      <p:cNvPr id="0" name="Object 1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0187" y="3033713"/>
                        <a:ext cx="506413" cy="363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654626384"/>
              </p:ext>
            </p:extLst>
          </p:nvPr>
        </p:nvGraphicFramePr>
        <p:xfrm>
          <a:off x="2286000" y="2879725"/>
          <a:ext cx="900112" cy="703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197" name="Equation" r:id="rId32" imgW="406080" imgH="317160" progId="Equation.DSMT4">
                  <p:embed/>
                </p:oleObj>
              </mc:Choice>
              <mc:Fallback>
                <p:oleObj name="Equation" r:id="rId32" imgW="406080" imgH="317160" progId="Equation.DSMT4">
                  <p:embed/>
                  <p:pic>
                    <p:nvPicPr>
                      <p:cNvPr id="0" name="Object 1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879725"/>
                        <a:ext cx="900112" cy="703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4153897684"/>
              </p:ext>
            </p:extLst>
          </p:nvPr>
        </p:nvGraphicFramePr>
        <p:xfrm>
          <a:off x="4572000" y="2838450"/>
          <a:ext cx="112236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198" name="Equation" r:id="rId34" imgW="507960" imgH="342720" progId="Equation.DSMT4">
                  <p:embed/>
                </p:oleObj>
              </mc:Choice>
              <mc:Fallback>
                <p:oleObj name="Equation" r:id="rId34" imgW="507960" imgH="342720" progId="Equation.DSMT4">
                  <p:embed/>
                  <p:pic>
                    <p:nvPicPr>
                      <p:cNvPr id="0" name="Object 1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838450"/>
                        <a:ext cx="1122363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071366337"/>
              </p:ext>
            </p:extLst>
          </p:nvPr>
        </p:nvGraphicFramePr>
        <p:xfrm>
          <a:off x="5773738" y="2833688"/>
          <a:ext cx="703262" cy="760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199" name="Equation" r:id="rId36" imgW="317160" imgH="342720" progId="Equation.DSMT4">
                  <p:embed/>
                </p:oleObj>
              </mc:Choice>
              <mc:Fallback>
                <p:oleObj name="Equation" r:id="rId36" imgW="317160" imgH="342720" progId="Equation.DSMT4">
                  <p:embed/>
                  <p:pic>
                    <p:nvPicPr>
                      <p:cNvPr id="0" name="Object 1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3738" y="2833688"/>
                        <a:ext cx="703262" cy="760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588161806"/>
              </p:ext>
            </p:extLst>
          </p:nvPr>
        </p:nvGraphicFramePr>
        <p:xfrm>
          <a:off x="3378200" y="2895600"/>
          <a:ext cx="1041400" cy="703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200" name="Equation" r:id="rId38" imgW="469800" imgH="317160" progId="Equation.DSMT4">
                  <p:embed/>
                </p:oleObj>
              </mc:Choice>
              <mc:Fallback>
                <p:oleObj name="Equation" r:id="rId38" imgW="469800" imgH="31716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8200" y="2895600"/>
                        <a:ext cx="1041400" cy="703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303987092"/>
              </p:ext>
            </p:extLst>
          </p:nvPr>
        </p:nvGraphicFramePr>
        <p:xfrm>
          <a:off x="3208338" y="990600"/>
          <a:ext cx="1179512" cy="788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201" name="Equation" r:id="rId40" imgW="533160" imgH="355320" progId="Equation.DSMT4">
                  <p:embed/>
                </p:oleObj>
              </mc:Choice>
              <mc:Fallback>
                <p:oleObj name="Equation" r:id="rId40" imgW="533160" imgH="35532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8338" y="990600"/>
                        <a:ext cx="1179512" cy="788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6144931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00"/>
                            </p:stCondLst>
                            <p:childTnLst>
                              <p:par>
                                <p:cTn id="1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500"/>
                            </p:stCondLst>
                            <p:childTnLst>
                              <p:par>
                                <p:cTn id="1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0" y="381000"/>
            <a:ext cx="9144000" cy="13716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Preparing to Add and Subtract </a:t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>Fractions with Unlike Denominators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Scott Storla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35370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8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0673752"/>
              </p:ext>
            </p:extLst>
          </p:nvPr>
        </p:nvGraphicFramePr>
        <p:xfrm>
          <a:off x="2369826" y="3403471"/>
          <a:ext cx="4231878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5667" name="Equation" r:id="rId4" imgW="101520" imgH="279360" progId="Equation.DSMT4">
                  <p:embed/>
                </p:oleObj>
              </mc:Choice>
              <mc:Fallback>
                <p:oleObj name="Equation" r:id="rId4" imgW="10152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9826" y="3403471"/>
                        <a:ext cx="4231878" cy="1041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5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4337095"/>
              </p:ext>
            </p:extLst>
          </p:nvPr>
        </p:nvGraphicFramePr>
        <p:xfrm>
          <a:off x="4054156" y="4059238"/>
          <a:ext cx="1358357" cy="165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5668" name="Equation" r:id="rId6" imgW="291960" imgH="444240" progId="Equation.DSMT4">
                  <p:embed/>
                </p:oleObj>
              </mc:Choice>
              <mc:Fallback>
                <p:oleObj name="Equation" r:id="rId6" imgW="29196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4156" y="4059238"/>
                        <a:ext cx="1358357" cy="16557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445273"/>
              </p:ext>
            </p:extLst>
          </p:nvPr>
        </p:nvGraphicFramePr>
        <p:xfrm>
          <a:off x="3401292" y="4059238"/>
          <a:ext cx="941964" cy="1655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5669" name="Equation" r:id="rId8" imgW="228600" imgH="444240" progId="Equation.DSMT4">
                  <p:embed/>
                </p:oleObj>
              </mc:Choice>
              <mc:Fallback>
                <p:oleObj name="Equation" r:id="rId8" imgW="22860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1292" y="4059238"/>
                        <a:ext cx="941964" cy="16555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3550523"/>
              </p:ext>
            </p:extLst>
          </p:nvPr>
        </p:nvGraphicFramePr>
        <p:xfrm>
          <a:off x="5984551" y="2117294"/>
          <a:ext cx="1358357" cy="165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5670" name="Equation" r:id="rId10" imgW="291960" imgH="444240" progId="Equation.DSMT4">
                  <p:embed/>
                </p:oleObj>
              </mc:Choice>
              <mc:Fallback>
                <p:oleObj name="Equation" r:id="rId10" imgW="29196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4551" y="2117294"/>
                        <a:ext cx="1358357" cy="16557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3973409"/>
              </p:ext>
            </p:extLst>
          </p:nvPr>
        </p:nvGraphicFramePr>
        <p:xfrm>
          <a:off x="743528" y="2133600"/>
          <a:ext cx="941964" cy="1655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5671" name="Equation" r:id="rId12" imgW="228600" imgH="444240" progId="Equation.DSMT4">
                  <p:embed/>
                </p:oleObj>
              </mc:Choice>
              <mc:Fallback>
                <p:oleObj name="Equation" r:id="rId12" imgW="22860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3528" y="2133600"/>
                        <a:ext cx="941964" cy="16555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6" name="Object 2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143349760"/>
              </p:ext>
            </p:extLst>
          </p:nvPr>
        </p:nvGraphicFramePr>
        <p:xfrm>
          <a:off x="3905250" y="452438"/>
          <a:ext cx="1320800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5672" name="Equation" r:id="rId14" imgW="495000" imgH="571320" progId="Equation.DSMT4">
                  <p:embed/>
                </p:oleObj>
              </mc:Choice>
              <mc:Fallback>
                <p:oleObj name="Equation" r:id="rId14" imgW="495000" imgH="571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5250" y="452438"/>
                        <a:ext cx="1320800" cy="152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Scott Storla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489527" y="2525989"/>
            <a:ext cx="2819400" cy="0"/>
          </a:xfrm>
          <a:prstGeom prst="straightConnector1">
            <a:avLst/>
          </a:prstGeom>
          <a:ln w="4762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838200" y="2355117"/>
            <a:ext cx="0" cy="3048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2971800" y="2387446"/>
            <a:ext cx="0" cy="3048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55780" y="1976735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0</a:t>
            </a:r>
            <a:endParaRPr lang="en-US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787073" y="1976735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US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>
            <a:off x="1524000" y="2390335"/>
            <a:ext cx="0" cy="30480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74452" y="2390335"/>
            <a:ext cx="0" cy="30480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496661" y="2523587"/>
            <a:ext cx="2819400" cy="0"/>
          </a:xfrm>
          <a:prstGeom prst="straightConnector1">
            <a:avLst/>
          </a:prstGeom>
          <a:ln w="4762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6134319" y="2339692"/>
            <a:ext cx="0" cy="3048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8267919" y="2372021"/>
            <a:ext cx="0" cy="3048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5951899" y="196131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0</a:t>
            </a:r>
            <a:endParaRPr lang="en-US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8083192" y="196131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US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>
            <a:off x="7173423" y="2374910"/>
            <a:ext cx="0" cy="30480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3163456" y="4463334"/>
            <a:ext cx="2819400" cy="0"/>
          </a:xfrm>
          <a:prstGeom prst="straightConnector1">
            <a:avLst/>
          </a:prstGeom>
          <a:ln w="4762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3512129" y="4292462"/>
            <a:ext cx="0" cy="3048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5645729" y="4324791"/>
            <a:ext cx="0" cy="3048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3329709" y="391408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0</a:t>
            </a:r>
            <a:endParaRPr lang="en-US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461002" y="391408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US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3" name="Straight Connector 42"/>
          <p:cNvCxnSpPr/>
          <p:nvPr/>
        </p:nvCxnSpPr>
        <p:spPr>
          <a:xfrm>
            <a:off x="4191000" y="4262443"/>
            <a:ext cx="0" cy="30480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5276272" y="4262443"/>
            <a:ext cx="0" cy="30480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4184076" y="335280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288771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2.52544E-6 L 0.15382 0.04926 C 0.18628 0.06036 0.23455 0.0666 0.28472 0.0666 C 0.34236 0.0666 0.38819 0.06036 0.42066 0.04926 L 0.57482 2.52544E-6 " pathEditMode="relative" rAng="0" ptsTypes="FffFF">
                                      <p:cBhvr>
                                        <p:cTn id="48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733" y="33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500"/>
                            </p:stCondLst>
                            <p:childTnLst>
                              <p:par>
                                <p:cTn id="8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000"/>
                            </p:stCondLst>
                            <p:childTnLst>
                              <p:par>
                                <p:cTn id="9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"/>
                            </p:stCondLst>
                            <p:childTnLst>
                              <p:par>
                                <p:cTn id="10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2" grpId="0"/>
      <p:bldP spid="33" grpId="0"/>
      <p:bldP spid="34" grpId="0"/>
      <p:bldP spid="41" grpId="0"/>
      <p:bldP spid="42" grpId="0"/>
      <p:bldP spid="59" grpId="0"/>
    </p:bldLst>
  </p:timing>
</p:sld>
</file>

<file path=ppt/theme/theme1.xml><?xml version="1.0" encoding="utf-8"?>
<a:theme xmlns:a="http://schemas.openxmlformats.org/drawingml/2006/main" name="PowerPoint Presentati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_Docs_" ma:contentTypeID="0x00A30FC3D30E0D684CA17601D80A444801" ma:contentTypeVersion="" ma:contentTypeDescription="" ma:contentTypeScope="" ma:versionID="bc55ed6eee21872541b27cb430471982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3e5d9eca856144ce6ca1da655f95619c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ID" minOccurs="0"/>
                <xsd:element ref="ns1:ContentTypeId" minOccurs="0"/>
                <xsd:element ref="ns1:Author" minOccurs="0"/>
                <xsd:element ref="ns1:Editor" minOccurs="0"/>
                <xsd:element ref="ns1:_HasCopyDestinations" minOccurs="0"/>
                <xsd:element ref="ns1:_CopySource" minOccurs="0"/>
                <xsd:element ref="ns1:_ModerationStatus" minOccurs="0"/>
                <xsd:element ref="ns1:_ModerationComments" minOccurs="0"/>
                <xsd:element ref="ns1:FileRef" minOccurs="0"/>
                <xsd:element ref="ns1:FileDirRef" minOccurs="0"/>
                <xsd:element ref="ns1:Last_x0020_Modified" minOccurs="0"/>
                <xsd:element ref="ns1:Created_x0020_Date" minOccurs="0"/>
                <xsd:element ref="ns1:File_x0020_Size" minOccurs="0"/>
                <xsd:element ref="ns1:FSObjType" minOccurs="0"/>
                <xsd:element ref="ns1:CheckedOutUserId" minOccurs="0"/>
                <xsd:element ref="ns1:IsCheckedoutToLocal" minOccurs="0"/>
                <xsd:element ref="ns1:CheckoutUser" minOccurs="0"/>
                <xsd:element ref="ns1:UniqueId" minOccurs="0"/>
                <xsd:element ref="ns1:ProgId" minOccurs="0"/>
                <xsd:element ref="ns1:ScopeId" minOccurs="0"/>
                <xsd:element ref="ns1:VirusStatus" minOccurs="0"/>
                <xsd:element ref="ns1:CheckedOutTitle" minOccurs="0"/>
                <xsd:element ref="ns1:_CheckinComment" minOccurs="0"/>
                <xsd:element ref="ns1:File_x0020_Type" minOccurs="0"/>
                <xsd:element ref="ns1:HTML_x0020_File_x0020_Type" minOccurs="0"/>
                <xsd:element ref="ns1:_SourceUrl" minOccurs="0"/>
                <xsd:element ref="ns1:_SharedFileIndex" minOccurs="0"/>
                <xsd:element ref="ns1:MetaInfo" minOccurs="0"/>
                <xsd:element ref="ns1:_Level" minOccurs="0"/>
                <xsd:element ref="ns1:_IsCurrentVersion" minOccurs="0"/>
                <xsd:element ref="ns1:owshiddenversion" minOccurs="0"/>
                <xsd:element ref="ns1:_UIVersion" minOccurs="0"/>
                <xsd:element ref="ns1:_UIVersionString" minOccurs="0"/>
                <xsd:element ref="ns1:InstanceID" minOccurs="0"/>
                <xsd:element ref="ns1:Order" minOccurs="0"/>
                <xsd:element ref="ns1:GUID" minOccurs="0"/>
                <xsd:element ref="ns1:WorkflowVersion" minOccurs="0"/>
                <xsd:element ref="ns1:WorkflowInstanceID" minOccurs="0"/>
                <xsd:element ref="ns1:ParentVersionString" minOccurs="0"/>
                <xsd:element ref="ns1:ParentLeafName" minOccurs="0"/>
                <xsd:element ref="ns1:AutoVersionDisabled" minOccurs="0"/>
                <xsd:element ref="ns1:ItemType" minOccurs="0"/>
                <xsd:element ref="ns1:Description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ID" ma:index="0" nillable="true" ma:displayName="ID" ma:internalName="ID" ma:readOnly="true">
      <xsd:simpleType>
        <xsd:restriction base="dms:Unknown"/>
      </xsd:simpleType>
    </xsd:element>
    <xsd:element name="ContentTypeId" ma:index="1" nillable="true" ma:displayName="Content Type ID" ma:hidden="true" ma:internalName="ContentTypeId" ma:readOnly="true">
      <xsd:simpleType>
        <xsd:restriction base="dms:Unknown"/>
      </xsd:simpleType>
    </xsd:element>
    <xsd:element name="Author" ma:index="4" nillable="true" ma:displayName="Created By" ma:list="UserInfo" ma:internalName="Author" ma:readOnly="tru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" ma:index="6" nillable="true" ma:displayName="Modified By" ma:list="UserInfo" ma:internalName="Editor" ma:readOnly="tru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_HasCopyDestinations" ma:index="7" nillable="true" ma:displayName="Has Copy Destinations" ma:hidden="true" ma:internalName="_HasCopyDestinations" ma:readOnly="true">
      <xsd:simpleType>
        <xsd:restriction base="dms:Boolean"/>
      </xsd:simpleType>
    </xsd:element>
    <xsd:element name="_CopySource" ma:index="8" nillable="true" ma:displayName="Copy Source" ma:internalName="_CopySource" ma:readOnly="true">
      <xsd:simpleType>
        <xsd:restriction base="dms:Text"/>
      </xsd:simpleType>
    </xsd:element>
    <xsd:element name="_ModerationStatus" ma:index="9" nillable="true" ma:displayName="Approval Status" ma:default="0" ma:hidden="true" ma:internalName="_ModerationStatus" ma:readOnly="true">
      <xsd:simpleType>
        <xsd:restriction base="dms:Unknown"/>
      </xsd:simpleType>
    </xsd:element>
    <xsd:element name="_ModerationComments" ma:index="10" nillable="true" ma:displayName="Approver Comments" ma:hidden="true" ma:internalName="_ModerationComments" ma:readOnly="true">
      <xsd:simpleType>
        <xsd:restriction base="dms:Note"/>
      </xsd:simpleType>
    </xsd:element>
    <xsd:element name="FileRef" ma:index="11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DirRef" ma:index="12" nillable="true" ma:displayName="Path" ma:hidden="true" ma:list="Docs" ma:internalName="FileDirRef" ma:readOnly="true" ma:showField="DirName">
      <xsd:simpleType>
        <xsd:restriction base="dms:Lookup"/>
      </xsd:simpleType>
    </xsd:element>
    <xsd:element name="Last_x0020_Modified" ma:index="13" nillable="true" ma:displayName="Modified" ma:format="TRUE" ma:hidden="true" ma:list="Docs" ma:internalName="Last_x0020_Modified" ma:readOnly="true" ma:showField="TimeLastModified">
      <xsd:simpleType>
        <xsd:restriction base="dms:Lookup"/>
      </xsd:simpleType>
    </xsd:element>
    <xsd:element name="Created_x0020_Date" ma:index="14" nillable="true" ma:displayName="Created" ma:format="TRUE" ma:hidden="true" ma:list="Docs" ma:internalName="Created_x0020_Date" ma:readOnly="true" ma:showField="TimeCreated">
      <xsd:simpleType>
        <xsd:restriction base="dms:Lookup"/>
      </xsd:simpleType>
    </xsd:element>
    <xsd:element name="File_x0020_Size" ma:index="15" nillable="true" ma:displayName="File Size" ma:format="TRUE" ma:hidden="true" ma:list="Docs" ma:internalName="File_x0020_Size" ma:readOnly="true" ma:showField="SizeInKB">
      <xsd:simpleType>
        <xsd:restriction base="dms:Lookup"/>
      </xsd:simpleType>
    </xsd:element>
    <xsd:element name="FSObjType" ma:index="16" nillable="true" ma:displayName="Item Type" ma:hidden="true" ma:list="Docs" ma:internalName="FSObjType" ma:readOnly="true" ma:showField="FSType">
      <xsd:simpleType>
        <xsd:restriction base="dms:Lookup"/>
      </xsd:simpleType>
    </xsd:element>
    <xsd:element name="CheckedOutUserId" ma:index="18" nillable="true" ma:displayName="ID of the User who has the item Checked Out" ma:hidden="true" ma:list="Docs" ma:internalName="CheckedOutUserId" ma:readOnly="true" ma:showField="CheckoutUserId">
      <xsd:simpleType>
        <xsd:restriction base="dms:Lookup"/>
      </xsd:simpleType>
    </xsd:element>
    <xsd:element name="IsCheckedoutToLocal" ma:index="19" nillable="true" ma:displayName="Is Checked out to local" ma:hidden="true" ma:list="Docs" ma:internalName="IsCheckedoutToLocal" ma:readOnly="true" ma:showField="IsCheckoutToLocal">
      <xsd:simpleType>
        <xsd:restriction base="dms:Lookup"/>
      </xsd:simpleType>
    </xsd:element>
    <xsd:element name="CheckoutUser" ma:index="20" nillable="true" ma:displayName="Checked Out To" ma:list="UserInfo" ma:internalName="CheckoutUser" ma:readOnly="tru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UniqueId" ma:index="22" nillable="true" ma:displayName="Unique Id" ma:hidden="true" ma:list="Docs" ma:internalName="UniqueId" ma:readOnly="true" ma:showField="UniqueId">
      <xsd:simpleType>
        <xsd:restriction base="dms:Lookup"/>
      </xsd:simpleType>
    </xsd:element>
    <xsd:element name="ProgId" ma:index="23" nillable="true" ma:displayName="ProgId" ma:hidden="true" ma:list="Docs" ma:internalName="ProgId" ma:readOnly="true" ma:showField="ProgId">
      <xsd:simpleType>
        <xsd:restriction base="dms:Lookup"/>
      </xsd:simpleType>
    </xsd:element>
    <xsd:element name="ScopeId" ma:index="24" nillable="true" ma:displayName="ScopeId" ma:hidden="true" ma:list="Docs" ma:internalName="ScopeId" ma:readOnly="true" ma:showField="ScopeId">
      <xsd:simpleType>
        <xsd:restriction base="dms:Lookup"/>
      </xsd:simpleType>
    </xsd:element>
    <xsd:element name="VirusStatus" ma:index="25" nillable="true" ma:displayName="Virus Status" ma:format="TRUE" ma:hidden="true" ma:list="Docs" ma:internalName="VirusStatus" ma:readOnly="true" ma:showField="Size">
      <xsd:simpleType>
        <xsd:restriction base="dms:Lookup"/>
      </xsd:simpleType>
    </xsd:element>
    <xsd:element name="CheckedOutTitle" ma:index="26" nillable="true" ma:displayName="Checked Out To" ma:format="TRUE" ma:hidden="true" ma:list="Docs" ma:internalName="CheckedOutTitle" ma:readOnly="true" ma:showField="CheckedOutTitle">
      <xsd:simpleType>
        <xsd:restriction base="dms:Lookup"/>
      </xsd:simpleType>
    </xsd:element>
    <xsd:element name="_CheckinComment" ma:index="27" nillable="true" ma:displayName="Check In Comment" ma:format="TRUE" ma:list="Docs" ma:internalName="_CheckinComment" ma:readOnly="true" ma:showField="CheckinComment">
      <xsd:simpleType>
        <xsd:restriction base="dms:Lookup"/>
      </xsd:simpleType>
    </xsd:element>
    <xsd:element name="File_x0020_Type" ma:index="31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32" nillable="true" ma:displayName="HTML File Type" ma:hidden="true" ma:internalName="HTML_x0020_File_x0020_Type" ma:readOnly="true">
      <xsd:simpleType>
        <xsd:restriction base="dms:Text"/>
      </xsd:simpleType>
    </xsd:element>
    <xsd:element name="_SourceUrl" ma:index="33" nillable="true" ma:displayName="Source Url" ma:hidden="true" ma:internalName="_SourceUrl">
      <xsd:simpleType>
        <xsd:restriction base="dms:Text"/>
      </xsd:simpleType>
    </xsd:element>
    <xsd:element name="_SharedFileIndex" ma:index="34" nillable="true" ma:displayName="Shared File Index" ma:hidden="true" ma:internalName="_SharedFileIndex">
      <xsd:simpleType>
        <xsd:restriction base="dms:Text"/>
      </xsd:simpleType>
    </xsd:element>
    <xsd:element name="MetaInfo" ma:index="44" nillable="true" ma:displayName="Property Bag" ma:hidden="true" ma:list="Docs" ma:internalName="MetaInfo" ma:showField="MetaInfo">
      <xsd:simpleType>
        <xsd:restriction base="dms:Lookup"/>
      </xsd:simpleType>
    </xsd:element>
    <xsd:element name="_Level" ma:index="45" nillable="true" ma:displayName="Level" ma:hidden="true" ma:internalName="_Level" ma:readOnly="true">
      <xsd:simpleType>
        <xsd:restriction base="dms:Unknown"/>
      </xsd:simpleType>
    </xsd:element>
    <xsd:element name="_IsCurrentVersion" ma:index="46" nillable="true" ma:displayName="Is Current Version" ma:hidden="true" ma:internalName="_IsCurrentVersion" ma:readOnly="true">
      <xsd:simpleType>
        <xsd:restriction base="dms:Boolean"/>
      </xsd:simpleType>
    </xsd:element>
    <xsd:element name="owshiddenversion" ma:index="50" nillable="true" ma:displayName="owshiddenversion" ma:hidden="true" ma:internalName="owshiddenversion" ma:readOnly="true">
      <xsd:simpleType>
        <xsd:restriction base="dms:Unknown"/>
      </xsd:simpleType>
    </xsd:element>
    <xsd:element name="_UIVersion" ma:index="51" nillable="true" ma:displayName="UI Version" ma:hidden="true" ma:internalName="_UIVersion" ma:readOnly="true">
      <xsd:simpleType>
        <xsd:restriction base="dms:Unknown"/>
      </xsd:simpleType>
    </xsd:element>
    <xsd:element name="_UIVersionString" ma:index="52" nillable="true" ma:displayName="Version" ma:internalName="_UIVersionString" ma:readOnly="true">
      <xsd:simpleType>
        <xsd:restriction base="dms:Text"/>
      </xsd:simpleType>
    </xsd:element>
    <xsd:element name="InstanceID" ma:index="53" nillable="true" ma:displayName="Instance ID" ma:hidden="true" ma:internalName="InstanceID" ma:readOnly="true">
      <xsd:simpleType>
        <xsd:restriction base="dms:Unknown"/>
      </xsd:simpleType>
    </xsd:element>
    <xsd:element name="Order" ma:index="54" nillable="true" ma:displayName="Order" ma:hidden="true" ma:internalName="Order">
      <xsd:simpleType>
        <xsd:restriction base="dms:Number"/>
      </xsd:simpleType>
    </xsd:element>
    <xsd:element name="GUID" ma:index="55" nillable="true" ma:displayName="GUID" ma:hidden="true" ma:internalName="GUID" ma:readOnly="true">
      <xsd:simpleType>
        <xsd:restriction base="dms:Unknown"/>
      </xsd:simpleType>
    </xsd:element>
    <xsd:element name="WorkflowVersion" ma:index="56" nillable="true" ma:displayName="Workflow Version" ma:hidden="true" ma:internalName="WorkflowVersion" ma:readOnly="true">
      <xsd:simpleType>
        <xsd:restriction base="dms:Unknown"/>
      </xsd:simpleType>
    </xsd:element>
    <xsd:element name="WorkflowInstanceID" ma:index="57" nillable="true" ma:displayName="Workflow Instance ID" ma:hidden="true" ma:internalName="WorkflowInstanceID" ma:readOnly="true">
      <xsd:simpleType>
        <xsd:restriction base="dms:Unknown"/>
      </xsd:simpleType>
    </xsd:element>
    <xsd:element name="ParentVersionString" ma:index="58" nillable="true" ma:displayName="Source Version (Converted Document)" ma:hidden="true" ma:list="Docs" ma:internalName="ParentVersionString" ma:readOnly="true" ma:showField="ParentVersionString">
      <xsd:simpleType>
        <xsd:restriction base="dms:Lookup"/>
      </xsd:simpleType>
    </xsd:element>
    <xsd:element name="ParentLeafName" ma:index="59" nillable="true" ma:displayName="Source Name (Converted Document)" ma:hidden="true" ma:list="Docs" ma:internalName="ParentLeafName" ma:readOnly="true" ma:showField="ParentLeafName">
      <xsd:simpleType>
        <xsd:restriction base="dms:Lookup"/>
      </xsd:simpleType>
    </xsd:element>
    <xsd:element name="AutoVersionDisabled" ma:index="60" nillable="true" ma:displayName="AutoVersionDisabled" ma:default="FALSE" ma:hidden="true" ma:internalName="AutoVersionDisabled">
      <xsd:simpleType>
        <xsd:restriction base="dms:Boolean"/>
      </xsd:simpleType>
    </xsd:element>
    <xsd:element name="ItemType" ma:index="61" nillable="true" ma:displayName="ItemType" ma:default="1" ma:hidden="true" ma:internalName="ItemType">
      <xsd:simpleType>
        <xsd:restriction base="dms:Unknown"/>
      </xsd:simpleType>
    </xsd:element>
    <xsd:element name="Description" ma:index="62" nillable="true" ma:displayName="Description" ma:hidden="true" ma:internalName="Description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" ma:displayName="Content Type" ma:readOnly="true"/>
        <xsd:element ref="dc:title" minOccurs="0" maxOccurs="1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p:properties xmlns:p="http://schemas.microsoft.com/office/2006/metadata/properties" xmlns:xsi="http://www.w3.org/2001/XMLSchema-instance">
  <documentManagement>
    <ContentTypeId xmlns="http://schemas.microsoft.com/sharepoint/v3">0x00A30FC3D30E0D684CA17601D80A444801</ContentTypeId>
    <_SourceUrl xmlns="http://schemas.microsoft.com/sharepoint/v3" xsi:nil="true"/>
    <AutoVersionDisabled xmlns="http://schemas.microsoft.com/sharepoint/v3">false</AutoVersionDisabled>
    <ItemType xmlns="http://schemas.microsoft.com/sharepoint/v3">1</ItemType>
    <Order xmlns="http://schemas.microsoft.com/sharepoint/v3" xsi:nil="true"/>
    <_SharedFileIndex xmlns="http://schemas.microsoft.com/sharepoint/v3" xsi:nil="true"/>
    <MetaInfo xmlns="http://schemas.microsoft.com/sharepoint/v3" xsi:nil="true"/>
    <Description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1C08E2EF-6350-4EAA-BDD1-017D60E2BCB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79BCB0DA-8FE7-4FE7-BDC2-6F76D0AFE9CA}">
  <ds:schemaRefs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purl.org/dc/terms/"/>
    <ds:schemaRef ds:uri="http://purl.org/dc/elements/1.1/"/>
    <ds:schemaRef ds:uri="http://schemas.openxmlformats.org/package/2006/metadata/core-properties"/>
    <ds:schemaRef ds:uri="http://schemas.microsoft.com/sharepoint/v3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14835</TotalTime>
  <Words>471</Words>
  <Application>Microsoft Office PowerPoint</Application>
  <PresentationFormat>On-screen Show (4:3)</PresentationFormat>
  <Paragraphs>152</Paragraphs>
  <Slides>41</Slides>
  <Notes>41</Notes>
  <HiddenSlides>4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41</vt:i4>
      </vt:variant>
    </vt:vector>
  </HeadingPairs>
  <TitlesOfParts>
    <vt:vector size="47" baseType="lpstr">
      <vt:lpstr>Arial</vt:lpstr>
      <vt:lpstr>Calibri</vt:lpstr>
      <vt:lpstr>PowerPoint Presentation</vt:lpstr>
      <vt:lpstr>Equation</vt:lpstr>
      <vt:lpstr>MathType 6.0 Equation</vt:lpstr>
      <vt:lpstr>Document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Preparing to Add and Subtract  Fractions with Unlike Denominators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Building equivalent fractions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Adding and Subtracting  Fractions with Unlike Denominators</vt:lpstr>
      <vt:lpstr>Adding and Subtracting Unlike Fractions (They don’t have a common denominator)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Order of Operations</dc:title>
  <dc:creator>scott storla</dc:creator>
  <cp:lastModifiedBy>scott.storla@minneapolis.edu</cp:lastModifiedBy>
  <cp:revision>391</cp:revision>
  <dcterms:created xsi:type="dcterms:W3CDTF">2008-08-26T02:07:05Z</dcterms:created>
  <dcterms:modified xsi:type="dcterms:W3CDTF">2015-08-30T12:52:18Z</dcterms:modified>
</cp:coreProperties>
</file>