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22" r:id="rId3"/>
    <p:sldId id="263" r:id="rId4"/>
    <p:sldId id="445" r:id="rId5"/>
    <p:sldId id="363" r:id="rId6"/>
    <p:sldId id="461" r:id="rId7"/>
    <p:sldId id="457" r:id="rId8"/>
    <p:sldId id="458" r:id="rId9"/>
    <p:sldId id="459" r:id="rId10"/>
    <p:sldId id="456" r:id="rId11"/>
    <p:sldId id="447" r:id="rId12"/>
    <p:sldId id="370" r:id="rId13"/>
    <p:sldId id="378" r:id="rId14"/>
    <p:sldId id="387" r:id="rId15"/>
    <p:sldId id="394" r:id="rId16"/>
    <p:sldId id="450" r:id="rId17"/>
    <p:sldId id="46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EEFC125-9861-4104-BADF-4AFB89026844}">
          <p14:sldIdLst>
            <p14:sldId id="256"/>
            <p14:sldId id="322"/>
            <p14:sldId id="263"/>
          </p14:sldIdLst>
        </p14:section>
        <p14:section name="Identify a, b and c" id="{113D03EF-51B6-4672-BDEC-93D7E1E1E638}">
          <p14:sldIdLst>
            <p14:sldId id="445"/>
          </p14:sldIdLst>
        </p14:section>
        <p14:section name="Full AC with a = 1" id="{C63F1BF1-7D19-44A0-8C25-0948E9A6E152}">
          <p14:sldIdLst>
            <p14:sldId id="363"/>
            <p14:sldId id="461"/>
            <p14:sldId id="457"/>
            <p14:sldId id="458"/>
            <p14:sldId id="459"/>
          </p14:sldIdLst>
        </p14:section>
        <p14:section name="AC a not 1" id="{36C23320-1285-4EF9-B603-40F26D57F2C4}">
          <p14:sldIdLst>
            <p14:sldId id="456"/>
            <p14:sldId id="447"/>
            <p14:sldId id="370"/>
            <p14:sldId id="378"/>
            <p14:sldId id="387"/>
            <p14:sldId id="394"/>
            <p14:sldId id="450"/>
          </p14:sldIdLst>
        </p14:section>
        <p14:section name="AC with GCF" id="{706A9095-6443-4B55-9798-9533CEA294F3}">
          <p14:sldIdLst>
            <p14:sldId id="4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>
      <p:cViewPr varScale="1">
        <p:scale>
          <a:sx n="109" d="100"/>
          <a:sy n="109" d="100"/>
        </p:scale>
        <p:origin x="6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Relationship Id="rId9" Type="http://schemas.openxmlformats.org/officeDocument/2006/relationships/image" Target="../media/image10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Relationship Id="rId9" Type="http://schemas.openxmlformats.org/officeDocument/2006/relationships/image" Target="../media/image10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52BD0-C9BC-4FA3-A0DE-8682C2C168FC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FC843-A062-4A07-926B-F0C3BBC638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11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58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132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523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256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644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322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472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77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3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06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608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1751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70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89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80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27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9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6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59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6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6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image" Target="../media/image73.wmf"/><Relationship Id="rId18" Type="http://schemas.openxmlformats.org/officeDocument/2006/relationships/oleObject" Target="../embeddings/oleObject74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75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3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5" Type="http://schemas.openxmlformats.org/officeDocument/2006/relationships/image" Target="../media/image74.wmf"/><Relationship Id="rId10" Type="http://schemas.openxmlformats.org/officeDocument/2006/relationships/oleObject" Target="../embeddings/oleObject70.bin"/><Relationship Id="rId19" Type="http://schemas.openxmlformats.org/officeDocument/2006/relationships/image" Target="../media/image76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71.wmf"/><Relationship Id="rId14" Type="http://schemas.openxmlformats.org/officeDocument/2006/relationships/oleObject" Target="../embeddings/oleObject7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81.wmf"/><Relationship Id="rId18" Type="http://schemas.openxmlformats.org/officeDocument/2006/relationships/oleObject" Target="../embeddings/oleObject82.bin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85.wmf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8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1.bin"/><Relationship Id="rId20" Type="http://schemas.openxmlformats.org/officeDocument/2006/relationships/oleObject" Target="../embeddings/oleObject83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80.wmf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10" Type="http://schemas.openxmlformats.org/officeDocument/2006/relationships/oleObject" Target="../embeddings/oleObject78.bin"/><Relationship Id="rId19" Type="http://schemas.openxmlformats.org/officeDocument/2006/relationships/image" Target="../media/image84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8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91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92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0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10" Type="http://schemas.openxmlformats.org/officeDocument/2006/relationships/oleObject" Target="../embeddings/oleObject87.bin"/><Relationship Id="rId19" Type="http://schemas.openxmlformats.org/officeDocument/2006/relationships/image" Target="../media/image93.wmf"/><Relationship Id="rId4" Type="http://schemas.openxmlformats.org/officeDocument/2006/relationships/oleObject" Target="../embeddings/oleObject84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8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98.wmf"/><Relationship Id="rId18" Type="http://schemas.openxmlformats.org/officeDocument/2006/relationships/oleObject" Target="../embeddings/oleObject99.bin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101.bin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6.bin"/><Relationship Id="rId17" Type="http://schemas.openxmlformats.org/officeDocument/2006/relationships/image" Target="../media/image100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8.bin"/><Relationship Id="rId20" Type="http://schemas.openxmlformats.org/officeDocument/2006/relationships/image" Target="../media/image101.wmf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10" Type="http://schemas.openxmlformats.org/officeDocument/2006/relationships/oleObject" Target="../embeddings/oleObject95.bin"/><Relationship Id="rId19" Type="http://schemas.openxmlformats.org/officeDocument/2006/relationships/oleObject" Target="../embeddings/oleObject100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97.bin"/><Relationship Id="rId22" Type="http://schemas.openxmlformats.org/officeDocument/2006/relationships/image" Target="../media/image102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13" Type="http://schemas.openxmlformats.org/officeDocument/2006/relationships/image" Target="../media/image98.wmf"/><Relationship Id="rId18" Type="http://schemas.openxmlformats.org/officeDocument/2006/relationships/oleObject" Target="../embeddings/oleObject109.bin"/><Relationship Id="rId3" Type="http://schemas.openxmlformats.org/officeDocument/2006/relationships/notesSlide" Target="../notesSlides/notesSlide16.xml"/><Relationship Id="rId21" Type="http://schemas.openxmlformats.org/officeDocument/2006/relationships/oleObject" Target="../embeddings/oleObject111.bin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06.bin"/><Relationship Id="rId17" Type="http://schemas.openxmlformats.org/officeDocument/2006/relationships/image" Target="../media/image100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08.bin"/><Relationship Id="rId20" Type="http://schemas.openxmlformats.org/officeDocument/2006/relationships/image" Target="../media/image101.wmf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03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10" Type="http://schemas.openxmlformats.org/officeDocument/2006/relationships/oleObject" Target="../embeddings/oleObject105.bin"/><Relationship Id="rId19" Type="http://schemas.openxmlformats.org/officeDocument/2006/relationships/oleObject" Target="../embeddings/oleObject110.bin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107.bin"/><Relationship Id="rId22" Type="http://schemas.openxmlformats.org/officeDocument/2006/relationships/image" Target="../media/image10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2.docx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7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0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23" Type="http://schemas.openxmlformats.org/officeDocument/2006/relationships/image" Target="../media/image21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9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7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6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5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38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7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4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43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51.wmf"/><Relationship Id="rId18" Type="http://schemas.openxmlformats.org/officeDocument/2006/relationships/oleObject" Target="../embeddings/oleObject52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5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51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5" Type="http://schemas.openxmlformats.org/officeDocument/2006/relationships/image" Target="../media/image52.wmf"/><Relationship Id="rId10" Type="http://schemas.openxmlformats.org/officeDocument/2006/relationships/oleObject" Target="../embeddings/oleObject48.bin"/><Relationship Id="rId19" Type="http://schemas.openxmlformats.org/officeDocument/2006/relationships/image" Target="../media/image54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5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295400"/>
            <a:ext cx="72390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Introducing the AC Method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8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0668"/>
              </p:ext>
            </p:extLst>
          </p:nvPr>
        </p:nvGraphicFramePr>
        <p:xfrm>
          <a:off x="6003925" y="1622425"/>
          <a:ext cx="15367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27" name="Equation" r:id="rId4" imgW="583920" imgH="164880" progId="Equation.DSMT4">
                  <p:embed/>
                </p:oleObj>
              </mc:Choice>
              <mc:Fallback>
                <p:oleObj name="Equation" r:id="rId4" imgW="5839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925" y="1622425"/>
                        <a:ext cx="15367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228737"/>
              </p:ext>
            </p:extLst>
          </p:nvPr>
        </p:nvGraphicFramePr>
        <p:xfrm>
          <a:off x="1014413" y="990600"/>
          <a:ext cx="196056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28" name="Equation" r:id="rId6" imgW="711000" imgH="215640" progId="Equation.DSMT4">
                  <p:embed/>
                </p:oleObj>
              </mc:Choice>
              <mc:Fallback>
                <p:oleObj name="Equation" r:id="rId6" imgW="711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413" y="990600"/>
                        <a:ext cx="1960562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52500" y="15240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42963" y="3732223"/>
            <a:ext cx="1295401" cy="602181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926525"/>
              </p:ext>
            </p:extLst>
          </p:nvPr>
        </p:nvGraphicFramePr>
        <p:xfrm>
          <a:off x="785813" y="1676400"/>
          <a:ext cx="245268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29" name="Equation" r:id="rId8" imgW="888840" imgH="203040" progId="Equation.DSMT4">
                  <p:embed/>
                </p:oleObj>
              </mc:Choice>
              <mc:Fallback>
                <p:oleObj name="Equation" r:id="rId8" imgW="888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1676400"/>
                        <a:ext cx="2452687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26678"/>
              </p:ext>
            </p:extLst>
          </p:nvPr>
        </p:nvGraphicFramePr>
        <p:xfrm>
          <a:off x="557213" y="2362200"/>
          <a:ext cx="30480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30" name="Equation" r:id="rId10" imgW="1104840" imgH="203040" progId="Equation.DSMT4">
                  <p:embed/>
                </p:oleObj>
              </mc:Choice>
              <mc:Fallback>
                <p:oleObj name="Equation" r:id="rId10" imgW="1104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2362200"/>
                        <a:ext cx="30480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902619"/>
              </p:ext>
            </p:extLst>
          </p:nvPr>
        </p:nvGraphicFramePr>
        <p:xfrm>
          <a:off x="950913" y="3084513"/>
          <a:ext cx="224313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31" name="Equation" r:id="rId12" imgW="812520" imgH="203040" progId="Equation.DSMT4">
                  <p:embed/>
                </p:oleObj>
              </mc:Choice>
              <mc:Fallback>
                <p:oleObj name="Equation" r:id="rId12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13" y="3084513"/>
                        <a:ext cx="224313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362344"/>
              </p:ext>
            </p:extLst>
          </p:nvPr>
        </p:nvGraphicFramePr>
        <p:xfrm>
          <a:off x="6309836" y="2222024"/>
          <a:ext cx="918528" cy="2502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32" name="Equation" r:id="rId14" imgW="317160" imgH="888840" progId="Equation.DSMT4">
                  <p:embed/>
                </p:oleObj>
              </mc:Choice>
              <mc:Fallback>
                <p:oleObj name="Equation" r:id="rId14" imgW="31716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9836" y="2222024"/>
                        <a:ext cx="918528" cy="25023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717610"/>
              </p:ext>
            </p:extLst>
          </p:nvPr>
        </p:nvGraphicFramePr>
        <p:xfrm>
          <a:off x="5119688" y="1066800"/>
          <a:ext cx="313848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33" name="Equation" r:id="rId16" imgW="1193760" imgH="164880" progId="Equation.DSMT4">
                  <p:embed/>
                </p:oleObj>
              </mc:Choice>
              <mc:Fallback>
                <p:oleObj name="Equation" r:id="rId16" imgW="1193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688" y="1066800"/>
                        <a:ext cx="3138487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607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086701"/>
              </p:ext>
            </p:extLst>
          </p:nvPr>
        </p:nvGraphicFramePr>
        <p:xfrm>
          <a:off x="6470650" y="2287588"/>
          <a:ext cx="928688" cy="184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283" name="Equation" r:id="rId4" imgW="291960" imgH="596880" progId="Equation.DSMT4">
                  <p:embed/>
                </p:oleObj>
              </mc:Choice>
              <mc:Fallback>
                <p:oleObj name="Equation" r:id="rId4" imgW="291960" imgH="596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0650" y="2287588"/>
                        <a:ext cx="928688" cy="184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519087"/>
              </p:ext>
            </p:extLst>
          </p:nvPr>
        </p:nvGraphicFramePr>
        <p:xfrm>
          <a:off x="5689934" y="1513173"/>
          <a:ext cx="2389569" cy="464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284" name="Equation" r:id="rId6" imgW="825480" imgH="164880" progId="Equation.DSMT4">
                  <p:embed/>
                </p:oleObj>
              </mc:Choice>
              <mc:Fallback>
                <p:oleObj name="Equation" r:id="rId6" imgW="825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934" y="1513173"/>
                        <a:ext cx="2389569" cy="4648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90600" y="45720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50584"/>
              </p:ext>
            </p:extLst>
          </p:nvPr>
        </p:nvGraphicFramePr>
        <p:xfrm>
          <a:off x="1841500" y="3352800"/>
          <a:ext cx="210343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285" name="Equation" r:id="rId8" imgW="761760" imgH="203040" progId="Equation.DSMT4">
                  <p:embed/>
                </p:oleObj>
              </mc:Choice>
              <mc:Fallback>
                <p:oleObj name="Equation" r:id="rId8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352800"/>
                        <a:ext cx="2103438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072625"/>
              </p:ext>
            </p:extLst>
          </p:nvPr>
        </p:nvGraphicFramePr>
        <p:xfrm>
          <a:off x="1671638" y="2667000"/>
          <a:ext cx="28384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286" name="Equation" r:id="rId10" imgW="1028520" imgH="203040" progId="Equation.DSMT4">
                  <p:embed/>
                </p:oleObj>
              </mc:Choice>
              <mc:Fallback>
                <p:oleObj name="Equation" r:id="rId10" imgW="1028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638" y="2667000"/>
                        <a:ext cx="283845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845728"/>
              </p:ext>
            </p:extLst>
          </p:nvPr>
        </p:nvGraphicFramePr>
        <p:xfrm>
          <a:off x="1736725" y="1905000"/>
          <a:ext cx="24161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287" name="Equation" r:id="rId12" imgW="876240" imgH="203040" progId="Equation.DSMT4">
                  <p:embed/>
                </p:oleObj>
              </mc:Choice>
              <mc:Fallback>
                <p:oleObj name="Equation" r:id="rId12" imgW="876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1905000"/>
                        <a:ext cx="241617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3676"/>
              </p:ext>
            </p:extLst>
          </p:nvPr>
        </p:nvGraphicFramePr>
        <p:xfrm>
          <a:off x="1917700" y="1219200"/>
          <a:ext cx="17875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288" name="Equation" r:id="rId14" imgW="647640" imgH="215640" progId="Equation.DSMT4">
                  <p:embed/>
                </p:oleObj>
              </mc:Choice>
              <mc:Fallback>
                <p:oleObj name="Equation" r:id="rId14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1219200"/>
                        <a:ext cx="178752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9"/>
          <p:cNvSpPr/>
          <p:nvPr/>
        </p:nvSpPr>
        <p:spPr>
          <a:xfrm>
            <a:off x="6143735" y="3029598"/>
            <a:ext cx="1567435" cy="72863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Scott Storla 2015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308087"/>
              </p:ext>
            </p:extLst>
          </p:nvPr>
        </p:nvGraphicFramePr>
        <p:xfrm>
          <a:off x="6279752" y="3211513"/>
          <a:ext cx="11398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289" name="Equation" r:id="rId16" imgW="393480" imgH="152280" progId="Equation.DSMT4">
                  <p:embed/>
                </p:oleObj>
              </mc:Choice>
              <mc:Fallback>
                <p:oleObj name="Equation" r:id="rId16" imgW="393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9752" y="3211513"/>
                        <a:ext cx="1139825" cy="4270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66247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981466"/>
              </p:ext>
            </p:extLst>
          </p:nvPr>
        </p:nvGraphicFramePr>
        <p:xfrm>
          <a:off x="6003469" y="2205814"/>
          <a:ext cx="1027112" cy="329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923" name="Equation" r:id="rId4" imgW="355320" imgH="1168200" progId="Equation.DSMT4">
                  <p:embed/>
                </p:oleObj>
              </mc:Choice>
              <mc:Fallback>
                <p:oleObj name="Equation" r:id="rId4" imgW="355320" imgH="116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469" y="2205814"/>
                        <a:ext cx="1027112" cy="329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593062"/>
              </p:ext>
            </p:extLst>
          </p:nvPr>
        </p:nvGraphicFramePr>
        <p:xfrm>
          <a:off x="5841007" y="1574838"/>
          <a:ext cx="11017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924" name="Equation" r:id="rId6" imgW="419040" imgH="152280" progId="Equation.DSMT4">
                  <p:embed/>
                </p:oleObj>
              </mc:Choice>
              <mc:Fallback>
                <p:oleObj name="Equation" r:id="rId6" imgW="419040" imgH="1522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1007" y="1574838"/>
                        <a:ext cx="11017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398864"/>
              </p:ext>
            </p:extLst>
          </p:nvPr>
        </p:nvGraphicFramePr>
        <p:xfrm>
          <a:off x="1289050" y="914400"/>
          <a:ext cx="20288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925" name="Equation" r:id="rId8" imgW="736560" imgH="215640" progId="Equation.DSMT4">
                  <p:embed/>
                </p:oleObj>
              </mc:Choice>
              <mc:Fallback>
                <p:oleObj name="Equation" r:id="rId8" imgW="736560" imgH="215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914400"/>
                        <a:ext cx="2028825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14400" y="38100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666612" y="3962400"/>
            <a:ext cx="1567435" cy="881653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2460152"/>
              </p:ext>
            </p:extLst>
          </p:nvPr>
        </p:nvGraphicFramePr>
        <p:xfrm>
          <a:off x="1028700" y="1447800"/>
          <a:ext cx="26574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926" name="Equation" r:id="rId10" imgW="965160" imgH="203040" progId="Equation.DSMT4">
                  <p:embed/>
                </p:oleObj>
              </mc:Choice>
              <mc:Fallback>
                <p:oleObj name="Equation" r:id="rId10" imgW="96516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447800"/>
                        <a:ext cx="265747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273210"/>
              </p:ext>
            </p:extLst>
          </p:nvPr>
        </p:nvGraphicFramePr>
        <p:xfrm>
          <a:off x="924732" y="2126041"/>
          <a:ext cx="290353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927" name="Equation" r:id="rId12" imgW="1054080" imgH="203040" progId="Equation.DSMT4">
                  <p:embed/>
                </p:oleObj>
              </mc:Choice>
              <mc:Fallback>
                <p:oleObj name="Equation" r:id="rId12" imgW="105408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732" y="2126041"/>
                        <a:ext cx="2903537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109523"/>
              </p:ext>
            </p:extLst>
          </p:nvPr>
        </p:nvGraphicFramePr>
        <p:xfrm>
          <a:off x="1333500" y="2819400"/>
          <a:ext cx="20986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928" name="Equation" r:id="rId14" imgW="761760" imgH="203040" progId="Equation.DSMT4">
                  <p:embed/>
                </p:oleObj>
              </mc:Choice>
              <mc:Fallback>
                <p:oleObj name="Equation" r:id="rId14" imgW="76176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2819400"/>
                        <a:ext cx="209867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934629"/>
              </p:ext>
            </p:extLst>
          </p:nvPr>
        </p:nvGraphicFramePr>
        <p:xfrm>
          <a:off x="5049838" y="1025525"/>
          <a:ext cx="240506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929" name="Equation" r:id="rId16" imgW="914400" imgH="164880" progId="Equation.DSMT4">
                  <p:embed/>
                </p:oleObj>
              </mc:Choice>
              <mc:Fallback>
                <p:oleObj name="Equation" r:id="rId16" imgW="91440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838" y="1025525"/>
                        <a:ext cx="2405062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423675"/>
              </p:ext>
            </p:extLst>
          </p:nvPr>
        </p:nvGraphicFramePr>
        <p:xfrm>
          <a:off x="5737859" y="4189707"/>
          <a:ext cx="136048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930" name="Equation" r:id="rId18" imgW="469800" imgH="152280" progId="Equation.DSMT4">
                  <p:embed/>
                </p:oleObj>
              </mc:Choice>
              <mc:Fallback>
                <p:oleObj name="Equation" r:id="rId18" imgW="4698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859" y="4189707"/>
                        <a:ext cx="1360487" cy="4270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113143"/>
              </p:ext>
            </p:extLst>
          </p:nvPr>
        </p:nvGraphicFramePr>
        <p:xfrm>
          <a:off x="1219200" y="3722726"/>
          <a:ext cx="2205444" cy="544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076" name="Equation" r:id="rId4" imgW="799920" imgH="203040" progId="Equation.DSMT4">
                  <p:embed/>
                </p:oleObj>
              </mc:Choice>
              <mc:Fallback>
                <p:oleObj name="Equation" r:id="rId4" imgW="79992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722726"/>
                        <a:ext cx="2205444" cy="5444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019114"/>
              </p:ext>
            </p:extLst>
          </p:nvPr>
        </p:nvGraphicFramePr>
        <p:xfrm>
          <a:off x="853137" y="3035615"/>
          <a:ext cx="3045114" cy="545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077" name="Equation" r:id="rId6" imgW="1104840" imgH="203040" progId="Equation.DSMT4">
                  <p:embed/>
                </p:oleObj>
              </mc:Choice>
              <mc:Fallback>
                <p:oleObj name="Equation" r:id="rId6" imgW="110484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137" y="3035615"/>
                        <a:ext cx="3045114" cy="5457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323852"/>
              </p:ext>
            </p:extLst>
          </p:nvPr>
        </p:nvGraphicFramePr>
        <p:xfrm>
          <a:off x="1084374" y="2286000"/>
          <a:ext cx="2344515" cy="544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078" name="Equation" r:id="rId8" imgW="850680" imgH="203040" progId="Equation.DSMT4">
                  <p:embed/>
                </p:oleObj>
              </mc:Choice>
              <mc:Fallback>
                <p:oleObj name="Equation" r:id="rId8" imgW="85068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374" y="2286000"/>
                        <a:ext cx="2344515" cy="5444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714146"/>
              </p:ext>
            </p:extLst>
          </p:nvPr>
        </p:nvGraphicFramePr>
        <p:xfrm>
          <a:off x="1326631" y="1631215"/>
          <a:ext cx="1748874" cy="578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079" name="Equation" r:id="rId10" imgW="634680" imgH="215640" progId="Equation.DSMT4">
                  <p:embed/>
                </p:oleObj>
              </mc:Choice>
              <mc:Fallback>
                <p:oleObj name="Equation" r:id="rId10" imgW="63468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6631" y="1631215"/>
                        <a:ext cx="1748874" cy="5785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511464"/>
              </p:ext>
            </p:extLst>
          </p:nvPr>
        </p:nvGraphicFramePr>
        <p:xfrm>
          <a:off x="6357425" y="2286000"/>
          <a:ext cx="900112" cy="325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080" name="Equation" r:id="rId12" imgW="342720" imgH="1269720" progId="Equation.DSMT4">
                  <p:embed/>
                </p:oleObj>
              </mc:Choice>
              <mc:Fallback>
                <p:oleObj name="Equation" r:id="rId12" imgW="342720" imgH="1269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425" y="2286000"/>
                        <a:ext cx="900112" cy="325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982195"/>
              </p:ext>
            </p:extLst>
          </p:nvPr>
        </p:nvGraphicFramePr>
        <p:xfrm>
          <a:off x="5689600" y="908050"/>
          <a:ext cx="223837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081" name="Equation" r:id="rId14" imgW="850680" imgH="164880" progId="Equation.DSMT4">
                  <p:embed/>
                </p:oleObj>
              </mc:Choice>
              <mc:Fallback>
                <p:oleObj name="Equation" r:id="rId14" imgW="85068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908050"/>
                        <a:ext cx="2238375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600472"/>
              </p:ext>
            </p:extLst>
          </p:nvPr>
        </p:nvGraphicFramePr>
        <p:xfrm>
          <a:off x="1641507" y="1051352"/>
          <a:ext cx="1119124" cy="578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082" name="Equation" r:id="rId16" imgW="406080" imgH="215640" progId="Equation.DSMT4">
                  <p:embed/>
                </p:oleObj>
              </mc:Choice>
              <mc:Fallback>
                <p:oleObj name="Equation" r:id="rId16" imgW="406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507" y="1051352"/>
                        <a:ext cx="1119124" cy="5785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>
          <a:xfrm>
            <a:off x="952500" y="152401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052993" y="4963680"/>
            <a:ext cx="1348048" cy="602181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767137"/>
              </p:ext>
            </p:extLst>
          </p:nvPr>
        </p:nvGraphicFramePr>
        <p:xfrm>
          <a:off x="6040438" y="1512888"/>
          <a:ext cx="1535112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083" name="Equation" r:id="rId18" imgW="583920" imgH="152280" progId="Equation.DSMT4">
                  <p:embed/>
                </p:oleObj>
              </mc:Choice>
              <mc:Fallback>
                <p:oleObj name="Equation" r:id="rId18" imgW="5839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0438" y="1512888"/>
                        <a:ext cx="1535112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79839"/>
              </p:ext>
            </p:extLst>
          </p:nvPr>
        </p:nvGraphicFramePr>
        <p:xfrm>
          <a:off x="6249179" y="5051251"/>
          <a:ext cx="95567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084" name="Equation" r:id="rId20" imgW="330120" imgH="152280" progId="Equation.DSMT4">
                  <p:embed/>
                </p:oleObj>
              </mc:Choice>
              <mc:Fallback>
                <p:oleObj name="Equation" r:id="rId20" imgW="3301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179" y="5051251"/>
                        <a:ext cx="955675" cy="4270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041897"/>
              </p:ext>
            </p:extLst>
          </p:nvPr>
        </p:nvGraphicFramePr>
        <p:xfrm>
          <a:off x="1377950" y="4049712"/>
          <a:ext cx="2271713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314" name="Equation" r:id="rId4" imgW="749160" imgH="203040" progId="Equation.DSMT4">
                  <p:embed/>
                </p:oleObj>
              </mc:Choice>
              <mc:Fallback>
                <p:oleObj name="Equation" r:id="rId4" imgW="74916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4049712"/>
                        <a:ext cx="2271713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24967"/>
              </p:ext>
            </p:extLst>
          </p:nvPr>
        </p:nvGraphicFramePr>
        <p:xfrm>
          <a:off x="1073150" y="3287712"/>
          <a:ext cx="3041650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315" name="Equation" r:id="rId6" imgW="1002960" imgH="203040" progId="Equation.DSMT4">
                  <p:embed/>
                </p:oleObj>
              </mc:Choice>
              <mc:Fallback>
                <p:oleObj name="Equation" r:id="rId6" imgW="100296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3287712"/>
                        <a:ext cx="3041650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348065"/>
              </p:ext>
            </p:extLst>
          </p:nvPr>
        </p:nvGraphicFramePr>
        <p:xfrm>
          <a:off x="1377950" y="1687512"/>
          <a:ext cx="21177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316" name="Equation" r:id="rId8" imgW="698400" imgH="215640" progId="Equation.DSMT4">
                  <p:embed/>
                </p:oleObj>
              </mc:Choice>
              <mc:Fallback>
                <p:oleObj name="Equation" r:id="rId8" imgW="69840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1687512"/>
                        <a:ext cx="21177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618804"/>
              </p:ext>
            </p:extLst>
          </p:nvPr>
        </p:nvGraphicFramePr>
        <p:xfrm>
          <a:off x="1073150" y="2460568"/>
          <a:ext cx="26955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317" name="Equation" r:id="rId10" imgW="888840" imgH="215640" progId="Equation.DSMT4">
                  <p:embed/>
                </p:oleObj>
              </mc:Choice>
              <mc:Fallback>
                <p:oleObj name="Equation" r:id="rId10" imgW="88884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2460568"/>
                        <a:ext cx="269557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870163"/>
              </p:ext>
            </p:extLst>
          </p:nvPr>
        </p:nvGraphicFramePr>
        <p:xfrm>
          <a:off x="1377950" y="925512"/>
          <a:ext cx="215741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318" name="Equation" r:id="rId12" imgW="711000" imgH="215640" progId="Equation.DSMT4">
                  <p:embed/>
                </p:oleObj>
              </mc:Choice>
              <mc:Fallback>
                <p:oleObj name="Equation" r:id="rId12" imgW="71100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925512"/>
                        <a:ext cx="2157413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99122"/>
              </p:ext>
            </p:extLst>
          </p:nvPr>
        </p:nvGraphicFramePr>
        <p:xfrm>
          <a:off x="6477000" y="2324100"/>
          <a:ext cx="930275" cy="282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319" name="Equation" r:id="rId14" imgW="330120" imgH="1028520" progId="Equation.DSMT4">
                  <p:embed/>
                </p:oleObj>
              </mc:Choice>
              <mc:Fallback>
                <p:oleObj name="Equation" r:id="rId14" imgW="330120" imgH="1028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324100"/>
                        <a:ext cx="930275" cy="282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847139"/>
              </p:ext>
            </p:extLst>
          </p:nvPr>
        </p:nvGraphicFramePr>
        <p:xfrm>
          <a:off x="5762625" y="1066800"/>
          <a:ext cx="24336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320" name="Equation" r:id="rId16" imgW="863280" imgH="164880" progId="Equation.DSMT4">
                  <p:embed/>
                </p:oleObj>
              </mc:Choice>
              <mc:Fallback>
                <p:oleObj name="Equation" r:id="rId16" imgW="86328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5" y="1066800"/>
                        <a:ext cx="243363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>
          <a:xfrm>
            <a:off x="952500" y="15240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259829" y="2609326"/>
            <a:ext cx="1295401" cy="602181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165907"/>
              </p:ext>
            </p:extLst>
          </p:nvPr>
        </p:nvGraphicFramePr>
        <p:xfrm>
          <a:off x="6330950" y="1668463"/>
          <a:ext cx="110172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321" name="Equation" r:id="rId18" imgW="419040" imgH="152280" progId="Equation.DSMT4">
                  <p:embed/>
                </p:oleObj>
              </mc:Choice>
              <mc:Fallback>
                <p:oleObj name="Equation" r:id="rId18" imgW="4190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0950" y="1668463"/>
                        <a:ext cx="1101725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555907"/>
              </p:ext>
            </p:extLst>
          </p:nvPr>
        </p:nvGraphicFramePr>
        <p:xfrm>
          <a:off x="6402452" y="2090737"/>
          <a:ext cx="930275" cy="359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65" name="Equation" r:id="rId4" imgW="330120" imgH="1307880" progId="Equation.DSMT4">
                  <p:embed/>
                </p:oleObj>
              </mc:Choice>
              <mc:Fallback>
                <p:oleObj name="Equation" r:id="rId4" imgW="330120" imgH="1307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2452" y="2090737"/>
                        <a:ext cx="930275" cy="359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669630"/>
              </p:ext>
            </p:extLst>
          </p:nvPr>
        </p:nvGraphicFramePr>
        <p:xfrm>
          <a:off x="5214938" y="687388"/>
          <a:ext cx="271938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66" name="Equation" r:id="rId6" imgW="965160" imgH="164880" progId="Equation.DSMT4">
                  <p:embed/>
                </p:oleObj>
              </mc:Choice>
              <mc:Fallback>
                <p:oleObj name="Equation" r:id="rId6" imgW="96516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687388"/>
                        <a:ext cx="2719387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119972"/>
              </p:ext>
            </p:extLst>
          </p:nvPr>
        </p:nvGraphicFramePr>
        <p:xfrm>
          <a:off x="969290" y="2743200"/>
          <a:ext cx="234791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67" name="Equation" r:id="rId8" imgW="774360" imgH="203040" progId="Equation.DSMT4">
                  <p:embed/>
                </p:oleObj>
              </mc:Choice>
              <mc:Fallback>
                <p:oleObj name="Equation" r:id="rId8" imgW="77436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290" y="2743200"/>
                        <a:ext cx="2347913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52500" y="149958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80987" y="3128551"/>
            <a:ext cx="1424941" cy="66239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907323"/>
              </p:ext>
            </p:extLst>
          </p:nvPr>
        </p:nvGraphicFramePr>
        <p:xfrm>
          <a:off x="533400" y="2021616"/>
          <a:ext cx="3195637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68" name="Equation" r:id="rId10" imgW="1054080" imgH="203040" progId="Equation.DSMT4">
                  <p:embed/>
                </p:oleObj>
              </mc:Choice>
              <mc:Fallback>
                <p:oleObj name="Equation" r:id="rId10" imgW="105408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21616"/>
                        <a:ext cx="3195637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909277"/>
              </p:ext>
            </p:extLst>
          </p:nvPr>
        </p:nvGraphicFramePr>
        <p:xfrm>
          <a:off x="533400" y="1295400"/>
          <a:ext cx="284956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69" name="Equation" r:id="rId12" imgW="939600" imgH="203040" progId="Equation.DSMT4">
                  <p:embed/>
                </p:oleObj>
              </mc:Choice>
              <mc:Fallback>
                <p:oleObj name="Equation" r:id="rId12" imgW="93960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2849563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062518"/>
              </p:ext>
            </p:extLst>
          </p:nvPr>
        </p:nvGraphicFramePr>
        <p:xfrm>
          <a:off x="762000" y="702730"/>
          <a:ext cx="219551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70" name="Equation" r:id="rId14" imgW="723600" imgH="215640" progId="Equation.DSMT4">
                  <p:embed/>
                </p:oleObj>
              </mc:Choice>
              <mc:Fallback>
                <p:oleObj name="Equation" r:id="rId14" imgW="72360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702730"/>
                        <a:ext cx="2195513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013199"/>
              </p:ext>
            </p:extLst>
          </p:nvPr>
        </p:nvGraphicFramePr>
        <p:xfrm>
          <a:off x="739775" y="3286125"/>
          <a:ext cx="28479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71" name="Equation" r:id="rId16" imgW="939600" imgH="203040" progId="Equation.DSMT4">
                  <p:embed/>
                </p:oleObj>
              </mc:Choice>
              <mc:Fallback>
                <p:oleObj name="Equation" r:id="rId16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3286125"/>
                        <a:ext cx="2847975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062518"/>
              </p:ext>
            </p:extLst>
          </p:nvPr>
        </p:nvGraphicFramePr>
        <p:xfrm>
          <a:off x="1066800" y="3962400"/>
          <a:ext cx="219551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72" name="Equation" r:id="rId18" imgW="723600" imgH="215640" progId="Equation.DSMT4">
                  <p:embed/>
                </p:oleObj>
              </mc:Choice>
              <mc:Fallback>
                <p:oleObj name="Equation" r:id="rId18" imgW="7236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62400"/>
                        <a:ext cx="2195513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810571"/>
              </p:ext>
            </p:extLst>
          </p:nvPr>
        </p:nvGraphicFramePr>
        <p:xfrm>
          <a:off x="5580063" y="1347788"/>
          <a:ext cx="207486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73" name="Equation" r:id="rId19" imgW="736560" imgH="152280" progId="Equation.DSMT4">
                  <p:embed/>
                </p:oleObj>
              </mc:Choice>
              <mc:Fallback>
                <p:oleObj name="Equation" r:id="rId19" imgW="7365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1347788"/>
                        <a:ext cx="2074862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320644"/>
              </p:ext>
            </p:extLst>
          </p:nvPr>
        </p:nvGraphicFramePr>
        <p:xfrm>
          <a:off x="6223000" y="3246438"/>
          <a:ext cx="11398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74" name="Equation" r:id="rId21" imgW="393480" imgH="152280" progId="Equation.DSMT4">
                  <p:embed/>
                </p:oleObj>
              </mc:Choice>
              <mc:Fallback>
                <p:oleObj name="Equation" r:id="rId21" imgW="393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0" y="3246438"/>
                        <a:ext cx="1139825" cy="4270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295400"/>
            <a:ext cx="72390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Using the AC Method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496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555907"/>
              </p:ext>
            </p:extLst>
          </p:nvPr>
        </p:nvGraphicFramePr>
        <p:xfrm>
          <a:off x="6402452" y="2090737"/>
          <a:ext cx="930275" cy="359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058" name="Equation" r:id="rId4" imgW="330120" imgH="1307880" progId="Equation.DSMT4">
                  <p:embed/>
                </p:oleObj>
              </mc:Choice>
              <mc:Fallback>
                <p:oleObj name="Equation" r:id="rId4" imgW="330120" imgH="1307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2452" y="2090737"/>
                        <a:ext cx="930275" cy="359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669630"/>
              </p:ext>
            </p:extLst>
          </p:nvPr>
        </p:nvGraphicFramePr>
        <p:xfrm>
          <a:off x="5214938" y="687388"/>
          <a:ext cx="271938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059" name="Equation" r:id="rId6" imgW="965160" imgH="164880" progId="Equation.DSMT4">
                  <p:embed/>
                </p:oleObj>
              </mc:Choice>
              <mc:Fallback>
                <p:oleObj name="Equation" r:id="rId6" imgW="965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687388"/>
                        <a:ext cx="2719387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119972"/>
              </p:ext>
            </p:extLst>
          </p:nvPr>
        </p:nvGraphicFramePr>
        <p:xfrm>
          <a:off x="969290" y="2743200"/>
          <a:ext cx="234791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060" name="Equation" r:id="rId8" imgW="774360" imgH="203040" progId="Equation.DSMT4">
                  <p:embed/>
                </p:oleObj>
              </mc:Choice>
              <mc:Fallback>
                <p:oleObj name="Equation" r:id="rId8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290" y="2743200"/>
                        <a:ext cx="2347913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52500" y="149958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80987" y="3128551"/>
            <a:ext cx="1424941" cy="66239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907323"/>
              </p:ext>
            </p:extLst>
          </p:nvPr>
        </p:nvGraphicFramePr>
        <p:xfrm>
          <a:off x="533400" y="2021616"/>
          <a:ext cx="3195637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061" name="Equation" r:id="rId10" imgW="1054080" imgH="203040" progId="Equation.DSMT4">
                  <p:embed/>
                </p:oleObj>
              </mc:Choice>
              <mc:Fallback>
                <p:oleObj name="Equation" r:id="rId10" imgW="1054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21616"/>
                        <a:ext cx="3195637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909277"/>
              </p:ext>
            </p:extLst>
          </p:nvPr>
        </p:nvGraphicFramePr>
        <p:xfrm>
          <a:off x="533400" y="1295400"/>
          <a:ext cx="284956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062" name="Equation" r:id="rId12" imgW="939600" imgH="203040" progId="Equation.DSMT4">
                  <p:embed/>
                </p:oleObj>
              </mc:Choice>
              <mc:Fallback>
                <p:oleObj name="Equation" r:id="rId12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2849563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062518"/>
              </p:ext>
            </p:extLst>
          </p:nvPr>
        </p:nvGraphicFramePr>
        <p:xfrm>
          <a:off x="762000" y="702730"/>
          <a:ext cx="219551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063" name="Equation" r:id="rId14" imgW="723600" imgH="215640" progId="Equation.DSMT4">
                  <p:embed/>
                </p:oleObj>
              </mc:Choice>
              <mc:Fallback>
                <p:oleObj name="Equation" r:id="rId14" imgW="7236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702730"/>
                        <a:ext cx="2195513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013199"/>
              </p:ext>
            </p:extLst>
          </p:nvPr>
        </p:nvGraphicFramePr>
        <p:xfrm>
          <a:off x="739775" y="3286125"/>
          <a:ext cx="28479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064" name="Equation" r:id="rId16" imgW="939600" imgH="203040" progId="Equation.DSMT4">
                  <p:embed/>
                </p:oleObj>
              </mc:Choice>
              <mc:Fallback>
                <p:oleObj name="Equation" r:id="rId16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3286125"/>
                        <a:ext cx="2847975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062518"/>
              </p:ext>
            </p:extLst>
          </p:nvPr>
        </p:nvGraphicFramePr>
        <p:xfrm>
          <a:off x="1066800" y="3962400"/>
          <a:ext cx="219551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065" name="Equation" r:id="rId18" imgW="723600" imgH="215640" progId="Equation.DSMT4">
                  <p:embed/>
                </p:oleObj>
              </mc:Choice>
              <mc:Fallback>
                <p:oleObj name="Equation" r:id="rId18" imgW="7236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62400"/>
                        <a:ext cx="2195513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810571"/>
              </p:ext>
            </p:extLst>
          </p:nvPr>
        </p:nvGraphicFramePr>
        <p:xfrm>
          <a:off x="5580063" y="1347788"/>
          <a:ext cx="2074862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066" name="Equation" r:id="rId19" imgW="736560" imgH="152280" progId="Equation.DSMT4">
                  <p:embed/>
                </p:oleObj>
              </mc:Choice>
              <mc:Fallback>
                <p:oleObj name="Equation" r:id="rId19" imgW="7365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1347788"/>
                        <a:ext cx="2074862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320644"/>
              </p:ext>
            </p:extLst>
          </p:nvPr>
        </p:nvGraphicFramePr>
        <p:xfrm>
          <a:off x="6223000" y="3246438"/>
          <a:ext cx="11398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8067" name="Equation" r:id="rId21" imgW="393480" imgH="152280" progId="Equation.DSMT4">
                  <p:embed/>
                </p:oleObj>
              </mc:Choice>
              <mc:Fallback>
                <p:oleObj name="Equation" r:id="rId21" imgW="393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0" y="3246438"/>
                        <a:ext cx="1139825" cy="4270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53950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064238"/>
              </p:ext>
            </p:extLst>
          </p:nvPr>
        </p:nvGraphicFramePr>
        <p:xfrm>
          <a:off x="762000" y="1066800"/>
          <a:ext cx="6921500" cy="308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90" name="Document" r:id="rId3" imgW="4188042" imgH="1865350" progId="Word.Document.12">
                  <p:embed/>
                </p:oleObj>
              </mc:Choice>
              <mc:Fallback>
                <p:oleObj name="Document" r:id="rId3" imgW="4188042" imgH="1865350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66800"/>
                        <a:ext cx="6921500" cy="308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914400" y="228600"/>
            <a:ext cx="7315200" cy="457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General Procedure for Factoring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2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03608"/>
              </p:ext>
            </p:extLst>
          </p:nvPr>
        </p:nvGraphicFramePr>
        <p:xfrm>
          <a:off x="1066800" y="685800"/>
          <a:ext cx="6361113" cy="324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87" name="Document" r:id="rId4" imgW="3637060" imgH="1845227" progId="Word.Document.12">
                  <p:embed/>
                </p:oleObj>
              </mc:Choice>
              <mc:Fallback>
                <p:oleObj name="Document" r:id="rId4" imgW="3637060" imgH="1845227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685800"/>
                        <a:ext cx="6361113" cy="324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828800" y="228599"/>
            <a:ext cx="5486400" cy="533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Identifying the values for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c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820408"/>
              </p:ext>
            </p:extLst>
          </p:nvPr>
        </p:nvGraphicFramePr>
        <p:xfrm>
          <a:off x="2921794" y="2209800"/>
          <a:ext cx="330041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61" name="Equation" r:id="rId4" imgW="1244520" imgH="164880" progId="Equation.DSMT4">
                  <p:embed/>
                </p:oleObj>
              </mc:Choice>
              <mc:Fallback>
                <p:oleObj name="Equation" r:id="rId4" imgW="124452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794" y="2209800"/>
                        <a:ext cx="330041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367212"/>
              </p:ext>
            </p:extLst>
          </p:nvPr>
        </p:nvGraphicFramePr>
        <p:xfrm>
          <a:off x="3679825" y="1458913"/>
          <a:ext cx="17843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62" name="Equation" r:id="rId6" imgW="672840" imgH="203040" progId="Equation.DSMT4">
                  <p:embed/>
                </p:oleObj>
              </mc:Choice>
              <mc:Fallback>
                <p:oleObj name="Equation" r:id="rId6" imgW="67284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825" y="1458913"/>
                        <a:ext cx="178435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95788"/>
              </p:ext>
            </p:extLst>
          </p:nvPr>
        </p:nvGraphicFramePr>
        <p:xfrm>
          <a:off x="3612356" y="838200"/>
          <a:ext cx="1919287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63" name="Equation" r:id="rId8" imgW="723600" imgH="203040" progId="Equation.DSMT4">
                  <p:embed/>
                </p:oleObj>
              </mc:Choice>
              <mc:Fallback>
                <p:oleObj name="Equation" r:id="rId8" imgW="72360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2356" y="838200"/>
                        <a:ext cx="1919287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854612"/>
              </p:ext>
            </p:extLst>
          </p:nvPr>
        </p:nvGraphicFramePr>
        <p:xfrm>
          <a:off x="2971800" y="3962400"/>
          <a:ext cx="30988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64" name="Equation" r:id="rId10" imgW="1168200" imgH="164880" progId="Equation.DSMT4">
                  <p:embed/>
                </p:oleObj>
              </mc:Choice>
              <mc:Fallback>
                <p:oleObj name="Equation" r:id="rId10" imgW="116820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962400"/>
                        <a:ext cx="30988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396677"/>
              </p:ext>
            </p:extLst>
          </p:nvPr>
        </p:nvGraphicFramePr>
        <p:xfrm>
          <a:off x="3561556" y="3276600"/>
          <a:ext cx="20208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65" name="Equation" r:id="rId12" imgW="761760" imgH="215640" progId="Equation.DSMT4">
                  <p:embed/>
                </p:oleObj>
              </mc:Choice>
              <mc:Fallback>
                <p:oleObj name="Equation" r:id="rId12" imgW="761760" imgH="215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1556" y="3276600"/>
                        <a:ext cx="202088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123305"/>
              </p:ext>
            </p:extLst>
          </p:nvPr>
        </p:nvGraphicFramePr>
        <p:xfrm>
          <a:off x="3983037" y="2667000"/>
          <a:ext cx="117792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66" name="Equation" r:id="rId14" imgW="444240" imgH="215640" progId="Equation.DSMT4">
                  <p:embed/>
                </p:oleObj>
              </mc:Choice>
              <mc:Fallback>
                <p:oleObj name="Equation" r:id="rId14" imgW="444240" imgH="215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037" y="2667000"/>
                        <a:ext cx="1177925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154220"/>
              </p:ext>
            </p:extLst>
          </p:nvPr>
        </p:nvGraphicFramePr>
        <p:xfrm>
          <a:off x="2853531" y="5715000"/>
          <a:ext cx="34369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67" name="Equation" r:id="rId16" imgW="1295280" imgH="164880" progId="Equation.DSMT4">
                  <p:embed/>
                </p:oleObj>
              </mc:Choice>
              <mc:Fallback>
                <p:oleObj name="Equation" r:id="rId16" imgW="129528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3531" y="5715000"/>
                        <a:ext cx="3436938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465077"/>
              </p:ext>
            </p:extLst>
          </p:nvPr>
        </p:nvGraphicFramePr>
        <p:xfrm>
          <a:off x="3429000" y="5105400"/>
          <a:ext cx="212248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68" name="Equation" r:id="rId18" imgW="799920" imgH="203040" progId="Equation.DSMT4">
                  <p:embed/>
                </p:oleObj>
              </mc:Choice>
              <mc:Fallback>
                <p:oleObj name="Equation" r:id="rId18" imgW="79992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105400"/>
                        <a:ext cx="2122487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951427"/>
              </p:ext>
            </p:extLst>
          </p:nvPr>
        </p:nvGraphicFramePr>
        <p:xfrm>
          <a:off x="3611562" y="4495800"/>
          <a:ext cx="19208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69" name="Equation" r:id="rId20" imgW="723600" imgH="203040" progId="Equation.DSMT4">
                  <p:embed/>
                </p:oleObj>
              </mc:Choice>
              <mc:Fallback>
                <p:oleObj name="Equation" r:id="rId20" imgW="72360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562" y="4495800"/>
                        <a:ext cx="192087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406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8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854618"/>
              </p:ext>
            </p:extLst>
          </p:nvPr>
        </p:nvGraphicFramePr>
        <p:xfrm>
          <a:off x="4620260" y="4799763"/>
          <a:ext cx="415131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30" name="Equation" r:id="rId4" imgW="1434960" imgH="164880" progId="Equation.DSMT4">
                  <p:embed/>
                </p:oleObj>
              </mc:Choice>
              <mc:Fallback>
                <p:oleObj name="Equation" r:id="rId4" imgW="143496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0260" y="4799763"/>
                        <a:ext cx="4151312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815127"/>
              </p:ext>
            </p:extLst>
          </p:nvPr>
        </p:nvGraphicFramePr>
        <p:xfrm>
          <a:off x="1100138" y="1327150"/>
          <a:ext cx="178593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31" name="Equation" r:id="rId6" imgW="647640" imgH="215640" progId="Equation.DSMT4">
                  <p:embed/>
                </p:oleObj>
              </mc:Choice>
              <mc:Fallback>
                <p:oleObj name="Equation" r:id="rId6" imgW="647640" imgH="215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138" y="1327150"/>
                        <a:ext cx="1785937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52500" y="48895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229350" y="3394121"/>
            <a:ext cx="1424941" cy="72863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71840"/>
              </p:ext>
            </p:extLst>
          </p:nvPr>
        </p:nvGraphicFramePr>
        <p:xfrm>
          <a:off x="6553200" y="2635292"/>
          <a:ext cx="990600" cy="178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32" name="Equation" r:id="rId8" imgW="342720" imgH="634680" progId="Equation.DSMT4">
                  <p:embed/>
                </p:oleObj>
              </mc:Choice>
              <mc:Fallback>
                <p:oleObj name="Equation" r:id="rId8" imgW="342720" imgH="6346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635292"/>
                        <a:ext cx="990600" cy="178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89797"/>
              </p:ext>
            </p:extLst>
          </p:nvPr>
        </p:nvGraphicFramePr>
        <p:xfrm>
          <a:off x="4902993" y="1382213"/>
          <a:ext cx="24241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33" name="Equation" r:id="rId10" imgW="838080" imgH="164880" progId="Equation.DSMT4">
                  <p:embed/>
                </p:oleObj>
              </mc:Choice>
              <mc:Fallback>
                <p:oleObj name="Equation" r:id="rId10" imgW="838080" imgH="164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993" y="1382213"/>
                        <a:ext cx="2424113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818594"/>
              </p:ext>
            </p:extLst>
          </p:nvPr>
        </p:nvGraphicFramePr>
        <p:xfrm>
          <a:off x="768350" y="2057400"/>
          <a:ext cx="24511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34" name="Equation" r:id="rId12" imgW="888840" imgH="215640" progId="Equation.DSMT4">
                  <p:embed/>
                </p:oleObj>
              </mc:Choice>
              <mc:Fallback>
                <p:oleObj name="Equation" r:id="rId12" imgW="8888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2057400"/>
                        <a:ext cx="2451100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335975"/>
              </p:ext>
            </p:extLst>
          </p:nvPr>
        </p:nvGraphicFramePr>
        <p:xfrm>
          <a:off x="733425" y="2855913"/>
          <a:ext cx="25209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35" name="Equation" r:id="rId14" imgW="914400" imgH="164880" progId="Equation.DSMT4">
                  <p:embed/>
                </p:oleObj>
              </mc:Choice>
              <mc:Fallback>
                <p:oleObj name="Equation" r:id="rId14" imgW="9144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2855913"/>
                        <a:ext cx="2520950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1278732"/>
              </p:ext>
            </p:extLst>
          </p:nvPr>
        </p:nvGraphicFramePr>
        <p:xfrm>
          <a:off x="1047750" y="3581400"/>
          <a:ext cx="18891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36" name="Equation" r:id="rId16" imgW="685800" imgH="164880" progId="Equation.DSMT4">
                  <p:embed/>
                </p:oleObj>
              </mc:Choice>
              <mc:Fallback>
                <p:oleObj name="Equation" r:id="rId16" imgW="685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3581400"/>
                        <a:ext cx="188912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832141"/>
              </p:ext>
            </p:extLst>
          </p:nvPr>
        </p:nvGraphicFramePr>
        <p:xfrm>
          <a:off x="6115050" y="1938380"/>
          <a:ext cx="1155700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37" name="Equation" r:id="rId18" imgW="419040" imgH="152280" progId="Equation.DSMT4">
                  <p:embed/>
                </p:oleObj>
              </mc:Choice>
              <mc:Fallback>
                <p:oleObj name="Equation" r:id="rId18" imgW="4190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1938380"/>
                        <a:ext cx="1155700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557619"/>
              </p:ext>
            </p:extLst>
          </p:nvPr>
        </p:nvGraphicFramePr>
        <p:xfrm>
          <a:off x="6371907" y="3548811"/>
          <a:ext cx="11398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38" name="Equation" r:id="rId20" imgW="393480" imgH="152280" progId="Equation.DSMT4">
                  <p:embed/>
                </p:oleObj>
              </mc:Choice>
              <mc:Fallback>
                <p:oleObj name="Equation" r:id="rId20" imgW="393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1907" y="3548811"/>
                        <a:ext cx="1139825" cy="4270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83604"/>
              </p:ext>
            </p:extLst>
          </p:nvPr>
        </p:nvGraphicFramePr>
        <p:xfrm>
          <a:off x="7048500" y="1378001"/>
          <a:ext cx="128428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39" name="Equation" r:id="rId22" imgW="444240" imgH="164880" progId="Equation.DSMT4">
                  <p:embed/>
                </p:oleObj>
              </mc:Choice>
              <mc:Fallback>
                <p:oleObj name="Equation" r:id="rId22" imgW="4442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0" y="1378001"/>
                        <a:ext cx="1284288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8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660869"/>
              </p:ext>
            </p:extLst>
          </p:nvPr>
        </p:nvGraphicFramePr>
        <p:xfrm>
          <a:off x="4889500" y="5722938"/>
          <a:ext cx="3602038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9065" name="Equation" r:id="rId4" imgW="1244520" imgH="164880" progId="Equation.DSMT4">
                  <p:embed/>
                </p:oleObj>
              </mc:Choice>
              <mc:Fallback>
                <p:oleObj name="Equation" r:id="rId4" imgW="12445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5722938"/>
                        <a:ext cx="3602038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908241"/>
              </p:ext>
            </p:extLst>
          </p:nvPr>
        </p:nvGraphicFramePr>
        <p:xfrm>
          <a:off x="1013618" y="1327150"/>
          <a:ext cx="196056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9066" name="Equation" r:id="rId6" imgW="711000" imgH="215640" progId="Equation.DSMT4">
                  <p:embed/>
                </p:oleObj>
              </mc:Choice>
              <mc:Fallback>
                <p:oleObj name="Equation" r:id="rId6" imgW="711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618" y="1327150"/>
                        <a:ext cx="1960562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52500" y="48895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92824" y="3731377"/>
            <a:ext cx="1295401" cy="602181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613165"/>
              </p:ext>
            </p:extLst>
          </p:nvPr>
        </p:nvGraphicFramePr>
        <p:xfrm>
          <a:off x="6324600" y="2514600"/>
          <a:ext cx="1063625" cy="307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9067" name="Equation" r:id="rId8" imgW="368280" imgH="1091880" progId="Equation.DSMT4">
                  <p:embed/>
                </p:oleObj>
              </mc:Choice>
              <mc:Fallback>
                <p:oleObj name="Equation" r:id="rId8" imgW="368280" imgH="1091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514600"/>
                        <a:ext cx="1063625" cy="307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926391"/>
              </p:ext>
            </p:extLst>
          </p:nvPr>
        </p:nvGraphicFramePr>
        <p:xfrm>
          <a:off x="4908550" y="1382236"/>
          <a:ext cx="3562350" cy="464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9068" name="Equation" r:id="rId10" imgW="1231560" imgH="164880" progId="Equation.DSMT4">
                  <p:embed/>
                </p:oleObj>
              </mc:Choice>
              <mc:Fallback>
                <p:oleObj name="Equation" r:id="rId10" imgW="1231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1382236"/>
                        <a:ext cx="3562350" cy="4645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043249"/>
              </p:ext>
            </p:extLst>
          </p:nvPr>
        </p:nvGraphicFramePr>
        <p:xfrm>
          <a:off x="681037" y="2057442"/>
          <a:ext cx="26257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9069" name="Equation" r:id="rId12" imgW="952200" imgH="215640" progId="Equation.DSMT4">
                  <p:embed/>
                </p:oleObj>
              </mc:Choice>
              <mc:Fallback>
                <p:oleObj name="Equation" r:id="rId12" imgW="952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37" y="2057442"/>
                        <a:ext cx="2625725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559235"/>
              </p:ext>
            </p:extLst>
          </p:nvPr>
        </p:nvGraphicFramePr>
        <p:xfrm>
          <a:off x="663574" y="2855996"/>
          <a:ext cx="26606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9070" name="Equation" r:id="rId14" imgW="965160" imgH="164880" progId="Equation.DSMT4">
                  <p:embed/>
                </p:oleObj>
              </mc:Choice>
              <mc:Fallback>
                <p:oleObj name="Equation" r:id="rId14" imgW="965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4" y="2855996"/>
                        <a:ext cx="2660650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429268"/>
              </p:ext>
            </p:extLst>
          </p:nvPr>
        </p:nvGraphicFramePr>
        <p:xfrm>
          <a:off x="978693" y="3581400"/>
          <a:ext cx="203041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9071" name="Equation" r:id="rId16" imgW="736560" imgH="164880" progId="Equation.DSMT4">
                  <p:embed/>
                </p:oleObj>
              </mc:Choice>
              <mc:Fallback>
                <p:oleObj name="Equation" r:id="rId16" imgW="736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693" y="3581400"/>
                        <a:ext cx="203041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724910"/>
              </p:ext>
            </p:extLst>
          </p:nvPr>
        </p:nvGraphicFramePr>
        <p:xfrm>
          <a:off x="5888038" y="1938338"/>
          <a:ext cx="161131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9072" name="Equation" r:id="rId18" imgW="583920" imgH="152280" progId="Equation.DSMT4">
                  <p:embed/>
                </p:oleObj>
              </mc:Choice>
              <mc:Fallback>
                <p:oleObj name="Equation" r:id="rId18" imgW="5839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8038" y="1938338"/>
                        <a:ext cx="161131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64446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254501"/>
              </p:ext>
            </p:extLst>
          </p:nvPr>
        </p:nvGraphicFramePr>
        <p:xfrm>
          <a:off x="966787" y="1150937"/>
          <a:ext cx="203041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35" name="Equation" r:id="rId4" imgW="736560" imgH="215640" progId="Equation.DSMT4">
                  <p:embed/>
                </p:oleObj>
              </mc:Choice>
              <mc:Fallback>
                <p:oleObj name="Equation" r:id="rId4" imgW="7365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87" y="1150937"/>
                        <a:ext cx="2030413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52500" y="48895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950744" y="4265186"/>
            <a:ext cx="1361281" cy="73079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292764"/>
              </p:ext>
            </p:extLst>
          </p:nvPr>
        </p:nvGraphicFramePr>
        <p:xfrm>
          <a:off x="6248400" y="2316601"/>
          <a:ext cx="1063625" cy="354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36" name="Equation" r:id="rId6" imgW="368280" imgH="1257120" progId="Equation.DSMT4">
                  <p:embed/>
                </p:oleObj>
              </mc:Choice>
              <mc:Fallback>
                <p:oleObj name="Equation" r:id="rId6" imgW="368280" imgH="1257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316601"/>
                        <a:ext cx="1063625" cy="354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023322"/>
              </p:ext>
            </p:extLst>
          </p:nvPr>
        </p:nvGraphicFramePr>
        <p:xfrm>
          <a:off x="5334000" y="1238986"/>
          <a:ext cx="26812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37" name="Equation" r:id="rId8" imgW="927000" imgH="164880" progId="Equation.DSMT4">
                  <p:embed/>
                </p:oleObj>
              </mc:Choice>
              <mc:Fallback>
                <p:oleObj name="Equation" r:id="rId8" imgW="9270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238986"/>
                        <a:ext cx="2681287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268897"/>
              </p:ext>
            </p:extLst>
          </p:nvPr>
        </p:nvGraphicFramePr>
        <p:xfrm>
          <a:off x="762000" y="2547937"/>
          <a:ext cx="24511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38" name="Equation" r:id="rId10" imgW="888840" imgH="203040" progId="Equation.DSMT4">
                  <p:embed/>
                </p:oleObj>
              </mc:Choice>
              <mc:Fallback>
                <p:oleObj name="Equation" r:id="rId10" imgW="888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47937"/>
                        <a:ext cx="245110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85438"/>
              </p:ext>
            </p:extLst>
          </p:nvPr>
        </p:nvGraphicFramePr>
        <p:xfrm>
          <a:off x="744537" y="3328987"/>
          <a:ext cx="24860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39" name="Equation" r:id="rId12" imgW="901440" imgH="164880" progId="Equation.DSMT4">
                  <p:embed/>
                </p:oleObj>
              </mc:Choice>
              <mc:Fallback>
                <p:oleObj name="Equation" r:id="rId12" imgW="9014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7" y="3328987"/>
                        <a:ext cx="248602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422742"/>
              </p:ext>
            </p:extLst>
          </p:nvPr>
        </p:nvGraphicFramePr>
        <p:xfrm>
          <a:off x="1058862" y="4054475"/>
          <a:ext cx="185578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40" name="Equation" r:id="rId14" imgW="672840" imgH="164880" progId="Equation.DSMT4">
                  <p:embed/>
                </p:oleObj>
              </mc:Choice>
              <mc:Fallback>
                <p:oleObj name="Equation" r:id="rId14" imgW="672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2" y="4054475"/>
                        <a:ext cx="1855788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263352"/>
              </p:ext>
            </p:extLst>
          </p:nvPr>
        </p:nvGraphicFramePr>
        <p:xfrm>
          <a:off x="1144587" y="1865312"/>
          <a:ext cx="17160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41" name="Equation" r:id="rId16" imgW="622080" imgH="215640" progId="Equation.DSMT4">
                  <p:embed/>
                </p:oleObj>
              </mc:Choice>
              <mc:Fallback>
                <p:oleObj name="Equation" r:id="rId16" imgW="622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7" y="1865312"/>
                        <a:ext cx="1716088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380347"/>
              </p:ext>
            </p:extLst>
          </p:nvPr>
        </p:nvGraphicFramePr>
        <p:xfrm>
          <a:off x="6154739" y="4420883"/>
          <a:ext cx="9556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42" name="Equation" r:id="rId18" imgW="330120" imgH="152280" progId="Equation.DSMT4">
                  <p:embed/>
                </p:oleObj>
              </mc:Choice>
              <mc:Fallback>
                <p:oleObj name="Equation" r:id="rId18" imgW="3301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9" y="4420883"/>
                        <a:ext cx="955675" cy="4270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578412"/>
              </p:ext>
            </p:extLst>
          </p:nvPr>
        </p:nvGraphicFramePr>
        <p:xfrm>
          <a:off x="5974556" y="1858233"/>
          <a:ext cx="161131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143" name="Equation" r:id="rId20" imgW="583920" imgH="152280" progId="Equation.DSMT4">
                  <p:embed/>
                </p:oleObj>
              </mc:Choice>
              <mc:Fallback>
                <p:oleObj name="Equation" r:id="rId20" imgW="5839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4556" y="1858233"/>
                        <a:ext cx="161131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7767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869727"/>
              </p:ext>
            </p:extLst>
          </p:nvPr>
        </p:nvGraphicFramePr>
        <p:xfrm>
          <a:off x="1012825" y="1327150"/>
          <a:ext cx="19621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38" name="Equation" r:id="rId4" imgW="711000" imgH="215640" progId="Equation.DSMT4">
                  <p:embed/>
                </p:oleObj>
              </mc:Choice>
              <mc:Fallback>
                <p:oleObj name="Equation" r:id="rId4" imgW="711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1327150"/>
                        <a:ext cx="1962150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52500" y="48895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872000" y="3818146"/>
            <a:ext cx="1497409" cy="80386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496704"/>
              </p:ext>
            </p:extLst>
          </p:nvPr>
        </p:nvGraphicFramePr>
        <p:xfrm>
          <a:off x="6209505" y="2682586"/>
          <a:ext cx="1136650" cy="307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39" name="Equation" r:id="rId6" imgW="393480" imgH="1091880" progId="Equation.DSMT4">
                  <p:embed/>
                </p:oleObj>
              </mc:Choice>
              <mc:Fallback>
                <p:oleObj name="Equation" r:id="rId6" imgW="393480" imgH="1091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9505" y="2682586"/>
                        <a:ext cx="1136650" cy="307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914527"/>
              </p:ext>
            </p:extLst>
          </p:nvPr>
        </p:nvGraphicFramePr>
        <p:xfrm>
          <a:off x="5365750" y="1382713"/>
          <a:ext cx="26447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40" name="Equation" r:id="rId8" imgW="914400" imgH="164880" progId="Equation.DSMT4">
                  <p:embed/>
                </p:oleObj>
              </mc:Choice>
              <mc:Fallback>
                <p:oleObj name="Equation" r:id="rId8" imgW="9144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0" y="1382713"/>
                        <a:ext cx="264477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973175"/>
              </p:ext>
            </p:extLst>
          </p:nvPr>
        </p:nvGraphicFramePr>
        <p:xfrm>
          <a:off x="692150" y="1958975"/>
          <a:ext cx="26257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41" name="Equation" r:id="rId10" imgW="952200" imgH="215640" progId="Equation.DSMT4">
                  <p:embed/>
                </p:oleObj>
              </mc:Choice>
              <mc:Fallback>
                <p:oleObj name="Equation" r:id="rId10" imgW="952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1958975"/>
                        <a:ext cx="2625725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541436"/>
              </p:ext>
            </p:extLst>
          </p:nvPr>
        </p:nvGraphicFramePr>
        <p:xfrm>
          <a:off x="657225" y="2755900"/>
          <a:ext cx="26955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42" name="Equation" r:id="rId12" imgW="977760" imgH="164880" progId="Equation.DSMT4">
                  <p:embed/>
                </p:oleObj>
              </mc:Choice>
              <mc:Fallback>
                <p:oleObj name="Equation" r:id="rId12" imgW="977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2755900"/>
                        <a:ext cx="269557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489772"/>
              </p:ext>
            </p:extLst>
          </p:nvPr>
        </p:nvGraphicFramePr>
        <p:xfrm>
          <a:off x="971550" y="3481388"/>
          <a:ext cx="206533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43" name="Equation" r:id="rId14" imgW="749160" imgH="164880" progId="Equation.DSMT4">
                  <p:embed/>
                </p:oleObj>
              </mc:Choice>
              <mc:Fallback>
                <p:oleObj name="Equation" r:id="rId14" imgW="749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481388"/>
                        <a:ext cx="2065338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308150"/>
              </p:ext>
            </p:extLst>
          </p:nvPr>
        </p:nvGraphicFramePr>
        <p:xfrm>
          <a:off x="6015795" y="4002087"/>
          <a:ext cx="11398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44" name="Equation" r:id="rId16" imgW="393480" imgH="152280" progId="Equation.DSMT4">
                  <p:embed/>
                </p:oleObj>
              </mc:Choice>
              <mc:Fallback>
                <p:oleObj name="Equation" r:id="rId16" imgW="393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5795" y="4002087"/>
                        <a:ext cx="1139825" cy="4270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712261"/>
              </p:ext>
            </p:extLst>
          </p:nvPr>
        </p:nvGraphicFramePr>
        <p:xfrm>
          <a:off x="5837238" y="1981200"/>
          <a:ext cx="16891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45" name="Equation" r:id="rId18" imgW="583920" imgH="152280" progId="Equation.DSMT4">
                  <p:embed/>
                </p:oleObj>
              </mc:Choice>
              <mc:Fallback>
                <p:oleObj name="Equation" r:id="rId18" imgW="5839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7238" y="1981200"/>
                        <a:ext cx="16891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Oval 17"/>
          <p:cNvSpPr/>
          <p:nvPr/>
        </p:nvSpPr>
        <p:spPr>
          <a:xfrm>
            <a:off x="5848746" y="4603453"/>
            <a:ext cx="1497409" cy="803869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556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 animBg="1"/>
      <p:bldP spid="1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510678"/>
              </p:ext>
            </p:extLst>
          </p:nvPr>
        </p:nvGraphicFramePr>
        <p:xfrm>
          <a:off x="1012825" y="1327150"/>
          <a:ext cx="19621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098" name="Equation" r:id="rId4" imgW="711000" imgH="215640" progId="Equation.DSMT4">
                  <p:embed/>
                </p:oleObj>
              </mc:Choice>
              <mc:Fallback>
                <p:oleObj name="Equation" r:id="rId4" imgW="711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1327150"/>
                        <a:ext cx="1962150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52500" y="488950"/>
            <a:ext cx="7239000" cy="53339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943600" y="3512570"/>
            <a:ext cx="1647150" cy="73079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109675"/>
              </p:ext>
            </p:extLst>
          </p:nvPr>
        </p:nvGraphicFramePr>
        <p:xfrm>
          <a:off x="6362140" y="2737860"/>
          <a:ext cx="990600" cy="218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099" name="Equation" r:id="rId6" imgW="342720" imgH="774360" progId="Equation.DSMT4">
                  <p:embed/>
                </p:oleObj>
              </mc:Choice>
              <mc:Fallback>
                <p:oleObj name="Equation" r:id="rId6" imgW="34272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140" y="2737860"/>
                        <a:ext cx="990600" cy="218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738795"/>
              </p:ext>
            </p:extLst>
          </p:nvPr>
        </p:nvGraphicFramePr>
        <p:xfrm>
          <a:off x="5348288" y="1382713"/>
          <a:ext cx="26812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100" name="Equation" r:id="rId8" imgW="927000" imgH="164880" progId="Equation.DSMT4">
                  <p:embed/>
                </p:oleObj>
              </mc:Choice>
              <mc:Fallback>
                <p:oleObj name="Equation" r:id="rId8" imgW="9270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288" y="1382713"/>
                        <a:ext cx="2681287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Copyright Scott Storla 2015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639430"/>
              </p:ext>
            </p:extLst>
          </p:nvPr>
        </p:nvGraphicFramePr>
        <p:xfrm>
          <a:off x="709613" y="1974850"/>
          <a:ext cx="25908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101" name="Equation" r:id="rId10" imgW="939600" imgH="203040" progId="Equation.DSMT4">
                  <p:embed/>
                </p:oleObj>
              </mc:Choice>
              <mc:Fallback>
                <p:oleObj name="Equation" r:id="rId10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3" y="1974850"/>
                        <a:ext cx="259080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69830"/>
              </p:ext>
            </p:extLst>
          </p:nvPr>
        </p:nvGraphicFramePr>
        <p:xfrm>
          <a:off x="692150" y="2755900"/>
          <a:ext cx="26257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102" name="Equation" r:id="rId12" imgW="952200" imgH="164880" progId="Equation.DSMT4">
                  <p:embed/>
                </p:oleObj>
              </mc:Choice>
              <mc:Fallback>
                <p:oleObj name="Equation" r:id="rId12" imgW="9522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755900"/>
                        <a:ext cx="262572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7964302"/>
              </p:ext>
            </p:extLst>
          </p:nvPr>
        </p:nvGraphicFramePr>
        <p:xfrm>
          <a:off x="1006475" y="3481388"/>
          <a:ext cx="199548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103" name="Equation" r:id="rId14" imgW="723600" imgH="164880" progId="Equation.DSMT4">
                  <p:embed/>
                </p:oleObj>
              </mc:Choice>
              <mc:Fallback>
                <p:oleObj name="Equation" r:id="rId14" imgW="7236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3481388"/>
                        <a:ext cx="1995488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768564"/>
              </p:ext>
            </p:extLst>
          </p:nvPr>
        </p:nvGraphicFramePr>
        <p:xfrm>
          <a:off x="6108735" y="3673331"/>
          <a:ext cx="1323975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104" name="Equation" r:id="rId16" imgW="457200" imgH="139680" progId="Equation.DSMT4">
                  <p:embed/>
                </p:oleObj>
              </mc:Choice>
              <mc:Fallback>
                <p:oleObj name="Equation" r:id="rId16" imgW="45720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35" y="3673331"/>
                        <a:ext cx="1323975" cy="388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42131"/>
              </p:ext>
            </p:extLst>
          </p:nvPr>
        </p:nvGraphicFramePr>
        <p:xfrm>
          <a:off x="6072341" y="1956805"/>
          <a:ext cx="12112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105" name="Equation" r:id="rId18" imgW="419040" imgH="139680" progId="Equation.DSMT4">
                  <p:embed/>
                </p:oleObj>
              </mc:Choice>
              <mc:Fallback>
                <p:oleObj name="Equation" r:id="rId18" imgW="41904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341" y="1956805"/>
                        <a:ext cx="1211262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07466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3340</TotalTime>
  <Words>132</Words>
  <Application>Microsoft Office PowerPoint</Application>
  <PresentationFormat>On-screen Show (4:3)</PresentationFormat>
  <Paragraphs>49</Paragraphs>
  <Slides>17</Slides>
  <Notes>16</Notes>
  <HiddenSlides>1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Office Theme</vt:lpstr>
      <vt:lpstr>Document</vt:lpstr>
      <vt:lpstr>Equation</vt:lpstr>
      <vt:lpstr>MathType 6.0 Equation</vt:lpstr>
      <vt:lpstr>Introducing the AC Method</vt:lpstr>
      <vt:lpstr>PowerPoint Presentation</vt:lpstr>
      <vt:lpstr>PowerPoint Presentation</vt:lpstr>
      <vt:lpstr> Identifying the values for a, b and 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Factor Completely</vt:lpstr>
      <vt:lpstr>PowerPoint Presentation</vt:lpstr>
      <vt:lpstr>PowerPoint Presentation</vt:lpstr>
      <vt:lpstr>PowerPoint Presentation</vt:lpstr>
      <vt:lpstr>PowerPoint Presentation</vt:lpstr>
      <vt:lpstr>Factoring Using the AC Method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Factoring Using the AC Method</dc:title>
  <dc:creator>sas</dc:creator>
  <cp:lastModifiedBy>scott.storla@minneapolis.edu</cp:lastModifiedBy>
  <cp:revision>166</cp:revision>
  <dcterms:created xsi:type="dcterms:W3CDTF">2006-08-16T00:00:00Z</dcterms:created>
  <dcterms:modified xsi:type="dcterms:W3CDTF">2015-10-06T02:00:39Z</dcterms:modified>
</cp:coreProperties>
</file>