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504" r:id="rId2"/>
    <p:sldId id="259" r:id="rId3"/>
    <p:sldId id="445" r:id="rId4"/>
    <p:sldId id="505" r:id="rId5"/>
    <p:sldId id="501" r:id="rId6"/>
    <p:sldId id="457" r:id="rId7"/>
    <p:sldId id="524" r:id="rId8"/>
    <p:sldId id="459" r:id="rId9"/>
    <p:sldId id="495" r:id="rId10"/>
    <p:sldId id="466" r:id="rId11"/>
    <p:sldId id="498" r:id="rId12"/>
    <p:sldId id="497" r:id="rId13"/>
    <p:sldId id="496" r:id="rId14"/>
    <p:sldId id="499" r:id="rId15"/>
    <p:sldId id="526" r:id="rId16"/>
    <p:sldId id="523" r:id="rId17"/>
    <p:sldId id="500" r:id="rId18"/>
    <p:sldId id="517" r:id="rId19"/>
    <p:sldId id="518" r:id="rId20"/>
    <p:sldId id="519" r:id="rId21"/>
    <p:sldId id="520" r:id="rId22"/>
    <p:sldId id="521" r:id="rId23"/>
    <p:sldId id="525" r:id="rId24"/>
    <p:sldId id="522" r:id="rId25"/>
    <p:sldId id="506" r:id="rId26"/>
    <p:sldId id="516" r:id="rId27"/>
    <p:sldId id="263" r:id="rId28"/>
    <p:sldId id="272" r:id="rId29"/>
    <p:sldId id="322" r:id="rId30"/>
    <p:sldId id="401" r:id="rId31"/>
    <p:sldId id="407" r:id="rId32"/>
    <p:sldId id="512" r:id="rId33"/>
    <p:sldId id="448" r:id="rId34"/>
    <p:sldId id="452" r:id="rId35"/>
    <p:sldId id="513" r:id="rId36"/>
    <p:sldId id="514" r:id="rId37"/>
    <p:sldId id="51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584FF46-96C4-47E8-A124-81840C399C78}">
          <p14:sldIdLst>
            <p14:sldId id="504"/>
          </p14:sldIdLst>
        </p14:section>
        <p14:section name="Identifying a, b and c" id="{6072FBA5-1A1A-484A-AE17-0B241731EE65}">
          <p14:sldIdLst>
            <p14:sldId id="259"/>
            <p14:sldId id="445"/>
            <p14:sldId id="505"/>
          </p14:sldIdLst>
        </p14:section>
        <p14:section name="Guess and check" id="{CEEFC125-9861-4104-BADF-4AFB89026844}">
          <p14:sldIdLst>
            <p14:sldId id="501"/>
            <p14:sldId id="457"/>
            <p14:sldId id="524"/>
            <p14:sldId id="459"/>
            <p14:sldId id="495"/>
            <p14:sldId id="466"/>
            <p14:sldId id="498"/>
            <p14:sldId id="497"/>
            <p14:sldId id="496"/>
            <p14:sldId id="499"/>
          </p14:sldIdLst>
        </p14:section>
        <p14:section name="Guess and check GCF" id="{3FCCD405-2C71-44C5-AC35-AE26D0C07CB9}">
          <p14:sldIdLst>
            <p14:sldId id="526"/>
            <p14:sldId id="523"/>
            <p14:sldId id="500"/>
            <p14:sldId id="517"/>
            <p14:sldId id="518"/>
            <p14:sldId id="519"/>
            <p14:sldId id="520"/>
            <p14:sldId id="521"/>
            <p14:sldId id="525"/>
            <p14:sldId id="522"/>
            <p14:sldId id="506"/>
          </p14:sldIdLst>
        </p14:section>
        <p14:section name="The AC Method a=1" id="{8F99C956-DB73-475E-9571-7CF00FE2240D}">
          <p14:sldIdLst>
            <p14:sldId id="516"/>
            <p14:sldId id="263"/>
            <p14:sldId id="272"/>
            <p14:sldId id="322"/>
          </p14:sldIdLst>
        </p14:section>
        <p14:section name="a = 1" id="{9637478C-6256-44D3-8F7B-4AF073F34617}">
          <p14:sldIdLst>
            <p14:sldId id="401"/>
            <p14:sldId id="407"/>
            <p14:sldId id="512"/>
            <p14:sldId id="448"/>
            <p14:sldId id="452"/>
            <p14:sldId id="513"/>
            <p14:sldId id="514"/>
            <p14:sldId id="5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>
      <p:cViewPr varScale="1">
        <p:scale>
          <a:sx n="75" d="100"/>
          <a:sy n="75" d="100"/>
        </p:scale>
        <p:origin x="54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2.wmf"/><Relationship Id="rId7" Type="http://schemas.openxmlformats.org/officeDocument/2006/relationships/image" Target="../media/image51.wmf"/><Relationship Id="rId2" Type="http://schemas.openxmlformats.org/officeDocument/2006/relationships/image" Target="../media/image31.wmf"/><Relationship Id="rId1" Type="http://schemas.openxmlformats.org/officeDocument/2006/relationships/image" Target="../media/image47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31.wmf"/><Relationship Id="rId1" Type="http://schemas.openxmlformats.org/officeDocument/2006/relationships/image" Target="../media/image52.wmf"/><Relationship Id="rId6" Type="http://schemas.openxmlformats.org/officeDocument/2006/relationships/image" Target="../media/image36.e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7.wmf"/><Relationship Id="rId7" Type="http://schemas.openxmlformats.org/officeDocument/2006/relationships/image" Target="../media/image60.wmf"/><Relationship Id="rId2" Type="http://schemas.openxmlformats.org/officeDocument/2006/relationships/image" Target="../media/image31.wmf"/><Relationship Id="rId1" Type="http://schemas.openxmlformats.org/officeDocument/2006/relationships/image" Target="../media/image56.wmf"/><Relationship Id="rId6" Type="http://schemas.openxmlformats.org/officeDocument/2006/relationships/image" Target="../media/image36.e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6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8.e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6" Type="http://schemas.openxmlformats.org/officeDocument/2006/relationships/image" Target="../media/image138.wmf"/><Relationship Id="rId5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4" Type="http://schemas.openxmlformats.org/officeDocument/2006/relationships/image" Target="../media/image142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6" Type="http://schemas.openxmlformats.org/officeDocument/2006/relationships/image" Target="../media/image151.wmf"/><Relationship Id="rId5" Type="http://schemas.openxmlformats.org/officeDocument/2006/relationships/image" Target="../media/image150.wmf"/><Relationship Id="rId4" Type="http://schemas.openxmlformats.org/officeDocument/2006/relationships/image" Target="../media/image14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0.wmf"/><Relationship Id="rId1" Type="http://schemas.openxmlformats.org/officeDocument/2006/relationships/image" Target="../media/image2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1.wmf"/><Relationship Id="rId1" Type="http://schemas.openxmlformats.org/officeDocument/2006/relationships/image" Target="../media/image38.wmf"/><Relationship Id="rId6" Type="http://schemas.openxmlformats.org/officeDocument/2006/relationships/image" Target="../media/image42.wmf"/><Relationship Id="rId11" Type="http://schemas.openxmlformats.org/officeDocument/2006/relationships/image" Target="../media/image46.wmf"/><Relationship Id="rId5" Type="http://schemas.openxmlformats.org/officeDocument/2006/relationships/image" Target="../media/image41.wmf"/><Relationship Id="rId10" Type="http://schemas.openxmlformats.org/officeDocument/2006/relationships/image" Target="../media/image45.wmf"/><Relationship Id="rId4" Type="http://schemas.openxmlformats.org/officeDocument/2006/relationships/image" Target="../media/image40.wmf"/><Relationship Id="rId9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52BD0-C9BC-4FA3-A0DE-8682C2C168FC}" type="datetimeFigureOut">
              <a:rPr lang="en-US" smtClean="0"/>
              <a:pPr/>
              <a:t>10/4/2015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FC843-A062-4A07-926B-F0C3BBC638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67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876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5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34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07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816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71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776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076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089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97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069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814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560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802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814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294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489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846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04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696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98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162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591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129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958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781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17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57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28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20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98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07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87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40.bin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37.wmf"/><Relationship Id="rId10" Type="http://schemas.openxmlformats.org/officeDocument/2006/relationships/oleObject" Target="../embeddings/oleObject35.bin"/><Relationship Id="rId19" Type="http://schemas.openxmlformats.org/officeDocument/2006/relationships/package" Target="../embeddings/Microsoft_Word_Document4.docx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9.bin"/><Relationship Id="rId26" Type="http://schemas.openxmlformats.org/officeDocument/2006/relationships/image" Target="../media/image46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50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3.wmf"/><Relationship Id="rId25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0.wmf"/><Relationship Id="rId24" Type="http://schemas.openxmlformats.org/officeDocument/2006/relationships/image" Target="../media/image45.wmf"/><Relationship Id="rId5" Type="http://schemas.openxmlformats.org/officeDocument/2006/relationships/image" Target="../media/image38.wmf"/><Relationship Id="rId15" Type="http://schemas.openxmlformats.org/officeDocument/2006/relationships/image" Target="../media/image42.wmf"/><Relationship Id="rId23" Type="http://schemas.openxmlformats.org/officeDocument/2006/relationships/oleObject" Target="../embeddings/oleObject51.bin"/><Relationship Id="rId10" Type="http://schemas.openxmlformats.org/officeDocument/2006/relationships/oleObject" Target="../embeddings/oleObject45.bin"/><Relationship Id="rId19" Type="http://schemas.openxmlformats.org/officeDocument/2006/relationships/package" Target="../embeddings/Microsoft_Word_Document5.docx"/><Relationship Id="rId4" Type="http://schemas.openxmlformats.org/officeDocument/2006/relationships/oleObject" Target="../embeddings/oleObject42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7.bin"/><Relationship Id="rId22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0.bin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61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image" Target="../media/image36.e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48.wmf"/><Relationship Id="rId5" Type="http://schemas.openxmlformats.org/officeDocument/2006/relationships/image" Target="../media/image47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6.bin"/><Relationship Id="rId19" Type="http://schemas.openxmlformats.org/officeDocument/2006/relationships/package" Target="../embeddings/Microsoft_Word_Document6.docx"/><Relationship Id="rId4" Type="http://schemas.openxmlformats.org/officeDocument/2006/relationships/oleObject" Target="../embeddings/oleObject53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5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e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54.wmf"/><Relationship Id="rId5" Type="http://schemas.openxmlformats.org/officeDocument/2006/relationships/image" Target="../media/image52.wmf"/><Relationship Id="rId15" Type="http://schemas.openxmlformats.org/officeDocument/2006/relationships/package" Target="../embeddings/Microsoft_Word_Document7.docx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6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59.wmf"/><Relationship Id="rId18" Type="http://schemas.openxmlformats.org/officeDocument/2006/relationships/image" Target="../media/image60.wmf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77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73.bin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e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58.wmf"/><Relationship Id="rId5" Type="http://schemas.openxmlformats.org/officeDocument/2006/relationships/image" Target="../media/image56.wmf"/><Relationship Id="rId15" Type="http://schemas.openxmlformats.org/officeDocument/2006/relationships/package" Target="../embeddings/Microsoft_Word_Document8.docx"/><Relationship Id="rId10" Type="http://schemas.openxmlformats.org/officeDocument/2006/relationships/oleObject" Target="../embeddings/oleObject72.bin"/><Relationship Id="rId19" Type="http://schemas.openxmlformats.org/officeDocument/2006/relationships/oleObject" Target="../embeddings/oleObject76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62.emf"/><Relationship Id="rId4" Type="http://schemas.openxmlformats.org/officeDocument/2006/relationships/package" Target="../embeddings/Microsoft_Word_Document9.docx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67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8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73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1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9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80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9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8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8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13" Type="http://schemas.openxmlformats.org/officeDocument/2006/relationships/image" Target="../media/image94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9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99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98.wmf"/><Relationship Id="rId5" Type="http://schemas.openxmlformats.org/officeDocument/2006/relationships/image" Target="../media/image95.wmf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9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104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103.wmf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116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2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6.emf"/><Relationship Id="rId5" Type="http://schemas.openxmlformats.org/officeDocument/2006/relationships/package" Target="../embeddings/Microsoft_Word_Document10.docx"/><Relationship Id="rId4" Type="http://schemas.openxmlformats.org/officeDocument/2006/relationships/oleObject" Target="../embeddings/oleObject12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07.emf"/><Relationship Id="rId5" Type="http://schemas.openxmlformats.org/officeDocument/2006/relationships/package" Target="../embeddings/Microsoft_Word_Document11.docx"/><Relationship Id="rId4" Type="http://schemas.openxmlformats.org/officeDocument/2006/relationships/oleObject" Target="../embeddings/oleObject12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108.emf"/><Relationship Id="rId4" Type="http://schemas.openxmlformats.org/officeDocument/2006/relationships/package" Target="../embeddings/Microsoft_Word_Document12.docx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0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13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10.wmf"/><Relationship Id="rId12" Type="http://schemas.openxmlformats.org/officeDocument/2006/relationships/oleObject" Target="../embeddings/oleObject12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1.bin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12.wmf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30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4.bin"/><Relationship Id="rId13" Type="http://schemas.openxmlformats.org/officeDocument/2006/relationships/image" Target="../media/image119.wmf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36.bin"/><Relationship Id="rId17" Type="http://schemas.openxmlformats.org/officeDocument/2006/relationships/image" Target="../media/image12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8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33.bin"/><Relationship Id="rId11" Type="http://schemas.openxmlformats.org/officeDocument/2006/relationships/image" Target="../media/image118.wmf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10" Type="http://schemas.openxmlformats.org/officeDocument/2006/relationships/oleObject" Target="../embeddings/oleObject135.bin"/><Relationship Id="rId4" Type="http://schemas.openxmlformats.org/officeDocument/2006/relationships/oleObject" Target="../embeddings/oleObject132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3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13" Type="http://schemas.openxmlformats.org/officeDocument/2006/relationships/oleObject" Target="../embeddings/oleObject144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4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40.bin"/><Relationship Id="rId11" Type="http://schemas.openxmlformats.org/officeDocument/2006/relationships/image" Target="../media/image125.wmf"/><Relationship Id="rId5" Type="http://schemas.openxmlformats.org/officeDocument/2006/relationships/image" Target="../media/image122.wmf"/><Relationship Id="rId10" Type="http://schemas.openxmlformats.org/officeDocument/2006/relationships/oleObject" Target="../embeddings/oleObject142.bin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24.wmf"/><Relationship Id="rId14" Type="http://schemas.openxmlformats.org/officeDocument/2006/relationships/image" Target="../media/image126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13" Type="http://schemas.openxmlformats.org/officeDocument/2006/relationships/image" Target="../media/image131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28.wmf"/><Relationship Id="rId12" Type="http://schemas.openxmlformats.org/officeDocument/2006/relationships/oleObject" Target="../embeddings/oleObject14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46.bin"/><Relationship Id="rId11" Type="http://schemas.openxmlformats.org/officeDocument/2006/relationships/image" Target="../media/image130.wmf"/><Relationship Id="rId5" Type="http://schemas.openxmlformats.org/officeDocument/2006/relationships/image" Target="../media/image127.wmf"/><Relationship Id="rId15" Type="http://schemas.openxmlformats.org/officeDocument/2006/relationships/image" Target="../media/image132.wmf"/><Relationship Id="rId10" Type="http://schemas.openxmlformats.org/officeDocument/2006/relationships/oleObject" Target="../embeddings/oleObject148.bin"/><Relationship Id="rId4" Type="http://schemas.openxmlformats.org/officeDocument/2006/relationships/oleObject" Target="../embeddings/oleObject145.bin"/><Relationship Id="rId9" Type="http://schemas.openxmlformats.org/officeDocument/2006/relationships/image" Target="../media/image129.wmf"/><Relationship Id="rId14" Type="http://schemas.openxmlformats.org/officeDocument/2006/relationships/oleObject" Target="../embeddings/oleObject150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137.wmf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34.wmf"/><Relationship Id="rId12" Type="http://schemas.openxmlformats.org/officeDocument/2006/relationships/oleObject" Target="../embeddings/oleObject15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8.wmf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136.wmf"/><Relationship Id="rId5" Type="http://schemas.openxmlformats.org/officeDocument/2006/relationships/image" Target="../media/image133.wmf"/><Relationship Id="rId15" Type="http://schemas.openxmlformats.org/officeDocument/2006/relationships/oleObject" Target="../embeddings/oleObject157.bin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35.wmf"/><Relationship Id="rId14" Type="http://schemas.openxmlformats.org/officeDocument/2006/relationships/oleObject" Target="../embeddings/oleObject156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143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40.wmf"/><Relationship Id="rId12" Type="http://schemas.openxmlformats.org/officeDocument/2006/relationships/oleObject" Target="../embeddings/oleObject162.bin"/><Relationship Id="rId17" Type="http://schemas.openxmlformats.org/officeDocument/2006/relationships/image" Target="../media/image14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64.bin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142.wmf"/><Relationship Id="rId5" Type="http://schemas.openxmlformats.org/officeDocument/2006/relationships/image" Target="../media/image139.wmf"/><Relationship Id="rId15" Type="http://schemas.openxmlformats.org/officeDocument/2006/relationships/image" Target="../media/image144.wmf"/><Relationship Id="rId10" Type="http://schemas.openxmlformats.org/officeDocument/2006/relationships/oleObject" Target="../embeddings/oleObject161.bin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41.wmf"/><Relationship Id="rId14" Type="http://schemas.openxmlformats.org/officeDocument/2006/relationships/oleObject" Target="../embeddings/oleObject163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7.bin"/><Relationship Id="rId13" Type="http://schemas.openxmlformats.org/officeDocument/2006/relationships/image" Target="../media/image150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6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66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5" Type="http://schemas.openxmlformats.org/officeDocument/2006/relationships/image" Target="../media/image151.wmf"/><Relationship Id="rId10" Type="http://schemas.openxmlformats.org/officeDocument/2006/relationships/oleObject" Target="../embeddings/oleObject168.bin"/><Relationship Id="rId4" Type="http://schemas.openxmlformats.org/officeDocument/2006/relationships/oleObject" Target="../embeddings/oleObject165.bin"/><Relationship Id="rId9" Type="http://schemas.openxmlformats.org/officeDocument/2006/relationships/image" Target="../media/image148.wmf"/><Relationship Id="rId14" Type="http://schemas.openxmlformats.org/officeDocument/2006/relationships/oleObject" Target="../embeddings/oleObject170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5.emf"/><Relationship Id="rId4" Type="http://schemas.openxmlformats.org/officeDocument/2006/relationships/package" Target="../embeddings/Microsoft_Word_Document1.docx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emf"/><Relationship Id="rId5" Type="http://schemas.openxmlformats.org/officeDocument/2006/relationships/package" Target="../embeddings/Microsoft_Word_Document2.docx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295400"/>
            <a:ext cx="7239000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Trinomials Using Guess and Check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6456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513046"/>
              </p:ext>
            </p:extLst>
          </p:nvPr>
        </p:nvGraphicFramePr>
        <p:xfrm>
          <a:off x="3589338" y="2258436"/>
          <a:ext cx="1847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39" name="Equation" r:id="rId4" imgW="685800" imgH="203040" progId="Equation.DSMT4">
                  <p:embed/>
                </p:oleObj>
              </mc:Choice>
              <mc:Fallback>
                <p:oleObj name="Equation" r:id="rId4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2258436"/>
                        <a:ext cx="18478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19488" y="532823"/>
            <a:ext cx="549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860442"/>
              </p:ext>
            </p:extLst>
          </p:nvPr>
        </p:nvGraphicFramePr>
        <p:xfrm>
          <a:off x="3797406" y="994488"/>
          <a:ext cx="1539875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0" name="Equation" r:id="rId6" imgW="571320" imgH="203040" progId="Equation.DSMT4">
                  <p:embed/>
                </p:oleObj>
              </mc:Choice>
              <mc:Fallback>
                <p:oleObj name="Equation" r:id="rId6" imgW="571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406" y="994488"/>
                        <a:ext cx="1539875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344099"/>
              </p:ext>
            </p:extLst>
          </p:nvPr>
        </p:nvGraphicFramePr>
        <p:xfrm>
          <a:off x="3659544" y="1599623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1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544" y="1599623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371431"/>
              </p:ext>
            </p:extLst>
          </p:nvPr>
        </p:nvGraphicFramePr>
        <p:xfrm>
          <a:off x="3682278" y="1599623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2" name="Equation" r:id="rId10" imgW="660240" imgH="203040" progId="Equation.DSMT4">
                  <p:embed/>
                </p:oleObj>
              </mc:Choice>
              <mc:Fallback>
                <p:oleObj name="Equation" r:id="rId10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278" y="1599623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190214"/>
              </p:ext>
            </p:extLst>
          </p:nvPr>
        </p:nvGraphicFramePr>
        <p:xfrm>
          <a:off x="5943600" y="2133023"/>
          <a:ext cx="2121477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3" name="Equation" r:id="rId12" imgW="787320" imgH="203040" progId="Equation.DSMT4">
                  <p:embed/>
                </p:oleObj>
              </mc:Choice>
              <mc:Fallback>
                <p:oleObj name="Equation" r:id="rId12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133023"/>
                        <a:ext cx="2121477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893586"/>
              </p:ext>
            </p:extLst>
          </p:nvPr>
        </p:nvGraphicFramePr>
        <p:xfrm>
          <a:off x="3571154" y="2943513"/>
          <a:ext cx="1884795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4" name="Equation" r:id="rId14" imgW="698400" imgH="203040" progId="Equation.DSMT4">
                  <p:embed/>
                </p:oleObj>
              </mc:Choice>
              <mc:Fallback>
                <p:oleObj name="Equation" r:id="rId14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154" y="2943513"/>
                        <a:ext cx="1884795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633468"/>
              </p:ext>
            </p:extLst>
          </p:nvPr>
        </p:nvGraphicFramePr>
        <p:xfrm>
          <a:off x="5904129" y="2867313"/>
          <a:ext cx="2189306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5" name="Equation" r:id="rId16" imgW="812520" imgH="203040" progId="Equation.DSMT4">
                  <p:embed/>
                </p:oleObj>
              </mc:Choice>
              <mc:Fallback>
                <p:oleObj name="Equation" r:id="rId16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4129" y="2867313"/>
                        <a:ext cx="2189306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3446751" y="2512448"/>
            <a:ext cx="4862945" cy="1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183587"/>
              </p:ext>
            </p:extLst>
          </p:nvPr>
        </p:nvGraphicFramePr>
        <p:xfrm>
          <a:off x="-29950" y="1218623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6" name="Document" r:id="rId19" imgW="2499810" imgH="1706700" progId="Word.Document.12">
                  <p:embed/>
                </p:oleObj>
              </mc:Choice>
              <mc:Fallback>
                <p:oleObj name="Document" r:id="rId19" imgW="2499810" imgH="1706700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9950" y="1218623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290418"/>
              </p:ext>
            </p:extLst>
          </p:nvPr>
        </p:nvGraphicFramePr>
        <p:xfrm>
          <a:off x="3624946" y="3809423"/>
          <a:ext cx="1884795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7" name="Equation" r:id="rId21" imgW="698400" imgH="203040" progId="Equation.DSMT4">
                  <p:embed/>
                </p:oleObj>
              </mc:Choice>
              <mc:Fallback>
                <p:oleObj name="Equation" r:id="rId21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4946" y="3809423"/>
                        <a:ext cx="1884795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036723"/>
              </p:ext>
            </p:extLst>
          </p:nvPr>
        </p:nvGraphicFramePr>
        <p:xfrm>
          <a:off x="3598573" y="2250931"/>
          <a:ext cx="1746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548" name="Equation" r:id="rId22" imgW="647640" imgH="203040" progId="Equation.DSMT4">
                  <p:embed/>
                </p:oleObj>
              </mc:Choice>
              <mc:Fallback>
                <p:oleObj name="Equation" r:id="rId22" imgW="64764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573" y="2250931"/>
                        <a:ext cx="17462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38034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457200"/>
            <a:ext cx="549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685137"/>
              </p:ext>
            </p:extLst>
          </p:nvPr>
        </p:nvGraphicFramePr>
        <p:xfrm>
          <a:off x="3727450" y="903288"/>
          <a:ext cx="1677988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4" name="Equation" r:id="rId4" imgW="622080" imgH="215640" progId="Equation.DSMT4">
                  <p:embed/>
                </p:oleObj>
              </mc:Choice>
              <mc:Fallback>
                <p:oleObj name="Equation" r:id="rId4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903288"/>
                        <a:ext cx="1677988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252657"/>
              </p:ext>
            </p:extLst>
          </p:nvPr>
        </p:nvGraphicFramePr>
        <p:xfrm>
          <a:off x="3659544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5"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544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523955"/>
              </p:ext>
            </p:extLst>
          </p:nvPr>
        </p:nvGraphicFramePr>
        <p:xfrm>
          <a:off x="3682278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6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278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20023"/>
              </p:ext>
            </p:extLst>
          </p:nvPr>
        </p:nvGraphicFramePr>
        <p:xfrm>
          <a:off x="5703888" y="2041525"/>
          <a:ext cx="26003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7" name="Equation" r:id="rId10" imgW="965160" imgH="215640" progId="Equation.DSMT4">
                  <p:embed/>
                </p:oleObj>
              </mc:Choice>
              <mc:Fallback>
                <p:oleObj name="Equation" r:id="rId10" imgW="965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2041525"/>
                        <a:ext cx="2600325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295057"/>
              </p:ext>
            </p:extLst>
          </p:nvPr>
        </p:nvGraphicFramePr>
        <p:xfrm>
          <a:off x="3619500" y="2182813"/>
          <a:ext cx="2054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8" name="Equation" r:id="rId12" imgW="761760" imgH="203040" progId="Equation.DSMT4">
                  <p:embed/>
                </p:oleObj>
              </mc:Choice>
              <mc:Fallback>
                <p:oleObj name="Equation" r:id="rId12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182813"/>
                        <a:ext cx="20542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400710"/>
              </p:ext>
            </p:extLst>
          </p:nvPr>
        </p:nvGraphicFramePr>
        <p:xfrm>
          <a:off x="3659187" y="2868613"/>
          <a:ext cx="2055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9" name="Equation" r:id="rId14" imgW="761760" imgH="203040" progId="Equation.DSMT4">
                  <p:embed/>
                </p:oleObj>
              </mc:Choice>
              <mc:Fallback>
                <p:oleObj name="Equation" r:id="rId14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187" y="2868613"/>
                        <a:ext cx="20558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026197"/>
              </p:ext>
            </p:extLst>
          </p:nvPr>
        </p:nvGraphicFramePr>
        <p:xfrm>
          <a:off x="5919788" y="2776538"/>
          <a:ext cx="24622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0" name="Equation" r:id="rId16" imgW="914400" imgH="215640" progId="Equation.DSMT4">
                  <p:embed/>
                </p:oleObj>
              </mc:Choice>
              <mc:Fallback>
                <p:oleObj name="Equation" r:id="rId16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2776538"/>
                        <a:ext cx="2462212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3446751" y="2436825"/>
            <a:ext cx="4862945" cy="1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005448"/>
              </p:ext>
            </p:extLst>
          </p:nvPr>
        </p:nvGraphicFramePr>
        <p:xfrm>
          <a:off x="-29950" y="1143000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1" name="Document" r:id="rId19" imgW="2499810" imgH="1706700" progId="Word.Document.12">
                  <p:embed/>
                </p:oleObj>
              </mc:Choice>
              <mc:Fallback>
                <p:oleObj name="Document" r:id="rId19" imgW="2499810" imgH="17067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9950" y="1143000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3657600" y="3124200"/>
            <a:ext cx="4862945" cy="1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32707"/>
              </p:ext>
            </p:extLst>
          </p:nvPr>
        </p:nvGraphicFramePr>
        <p:xfrm>
          <a:off x="3657600" y="3581400"/>
          <a:ext cx="2055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2" name="Equation" r:id="rId21" imgW="761760" imgH="203040" progId="Equation.DSMT4">
                  <p:embed/>
                </p:oleObj>
              </mc:Choice>
              <mc:Fallback>
                <p:oleObj name="Equation" r:id="rId21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581400"/>
                        <a:ext cx="20558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851457"/>
              </p:ext>
            </p:extLst>
          </p:nvPr>
        </p:nvGraphicFramePr>
        <p:xfrm>
          <a:off x="5899005" y="3505200"/>
          <a:ext cx="24622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3" name="Equation" r:id="rId23" imgW="914400" imgH="215640" progId="Equation.DSMT4">
                  <p:embed/>
                </p:oleObj>
              </mc:Choice>
              <mc:Fallback>
                <p:oleObj name="Equation" r:id="rId23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005" y="3505200"/>
                        <a:ext cx="2462212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793148"/>
              </p:ext>
            </p:extLst>
          </p:nvPr>
        </p:nvGraphicFramePr>
        <p:xfrm>
          <a:off x="3657600" y="4572000"/>
          <a:ext cx="2055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4" name="Equation" r:id="rId25" imgW="761760" imgH="203040" progId="Equation.DSMT4">
                  <p:embed/>
                </p:oleObj>
              </mc:Choice>
              <mc:Fallback>
                <p:oleObj name="Equation" r:id="rId25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72000"/>
                        <a:ext cx="20558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2182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457200"/>
            <a:ext cx="549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19545"/>
              </p:ext>
            </p:extLst>
          </p:nvPr>
        </p:nvGraphicFramePr>
        <p:xfrm>
          <a:off x="3711575" y="919163"/>
          <a:ext cx="1711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05" name="Equation" r:id="rId4" imgW="634680" imgH="203040" progId="Equation.DSMT4">
                  <p:embed/>
                </p:oleObj>
              </mc:Choice>
              <mc:Fallback>
                <p:oleObj name="Equation" r:id="rId4" imgW="634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919163"/>
                        <a:ext cx="1711325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539755"/>
              </p:ext>
            </p:extLst>
          </p:nvPr>
        </p:nvGraphicFramePr>
        <p:xfrm>
          <a:off x="3659544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06"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544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719806"/>
              </p:ext>
            </p:extLst>
          </p:nvPr>
        </p:nvGraphicFramePr>
        <p:xfrm>
          <a:off x="3682278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07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278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690112"/>
              </p:ext>
            </p:extLst>
          </p:nvPr>
        </p:nvGraphicFramePr>
        <p:xfrm>
          <a:off x="5840413" y="2057400"/>
          <a:ext cx="2327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08" name="Equation" r:id="rId10" imgW="863280" imgH="203040" progId="Equation.DSMT4">
                  <p:embed/>
                </p:oleObj>
              </mc:Choice>
              <mc:Fallback>
                <p:oleObj name="Equation" r:id="rId10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413" y="2057400"/>
                        <a:ext cx="2327275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519990"/>
              </p:ext>
            </p:extLst>
          </p:nvPr>
        </p:nvGraphicFramePr>
        <p:xfrm>
          <a:off x="3652837" y="2182813"/>
          <a:ext cx="1985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09" name="Equation" r:id="rId12" imgW="736560" imgH="203040" progId="Equation.DSMT4">
                  <p:embed/>
                </p:oleObj>
              </mc:Choice>
              <mc:Fallback>
                <p:oleObj name="Equation" r:id="rId12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7" y="2182813"/>
                        <a:ext cx="1985963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990377"/>
              </p:ext>
            </p:extLst>
          </p:nvPr>
        </p:nvGraphicFramePr>
        <p:xfrm>
          <a:off x="3521075" y="2868613"/>
          <a:ext cx="1985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10" name="Equation" r:id="rId14" imgW="736560" imgH="203040" progId="Equation.DSMT4">
                  <p:embed/>
                </p:oleObj>
              </mc:Choice>
              <mc:Fallback>
                <p:oleObj name="Equation" r:id="rId14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2868613"/>
                        <a:ext cx="1985963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489130"/>
              </p:ext>
            </p:extLst>
          </p:nvPr>
        </p:nvGraphicFramePr>
        <p:xfrm>
          <a:off x="5904129" y="2791690"/>
          <a:ext cx="2189306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11" name="Equation" r:id="rId16" imgW="812520" imgH="203040" progId="Equation.DSMT4">
                  <p:embed/>
                </p:oleObj>
              </mc:Choice>
              <mc:Fallback>
                <p:oleObj name="Equation" r:id="rId16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4129" y="2791690"/>
                        <a:ext cx="2189306" cy="53397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3446751" y="2436825"/>
            <a:ext cx="4862945" cy="1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700324"/>
              </p:ext>
            </p:extLst>
          </p:nvPr>
        </p:nvGraphicFramePr>
        <p:xfrm>
          <a:off x="111125" y="1143000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12" name="Document" r:id="rId19" imgW="2499810" imgH="1706700" progId="Word.Document.12">
                  <p:embed/>
                </p:oleObj>
              </mc:Choice>
              <mc:Fallback>
                <p:oleObj name="Document" r:id="rId19" imgW="2499810" imgH="17067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" y="1143000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883719"/>
              </p:ext>
            </p:extLst>
          </p:nvPr>
        </p:nvGraphicFramePr>
        <p:xfrm>
          <a:off x="3574362" y="3886200"/>
          <a:ext cx="1985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613" name="Equation" r:id="rId21" imgW="736560" imgH="203040" progId="Equation.DSMT4">
                  <p:embed/>
                </p:oleObj>
              </mc:Choice>
              <mc:Fallback>
                <p:oleObj name="Equation" r:id="rId21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4362" y="3886200"/>
                        <a:ext cx="1985963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9761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457200"/>
            <a:ext cx="549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864453"/>
              </p:ext>
            </p:extLst>
          </p:nvPr>
        </p:nvGraphicFramePr>
        <p:xfrm>
          <a:off x="3729038" y="919163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0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038" y="919163"/>
                        <a:ext cx="1676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605492"/>
              </p:ext>
            </p:extLst>
          </p:nvPr>
        </p:nvGraphicFramePr>
        <p:xfrm>
          <a:off x="3659544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1"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544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537231"/>
              </p:ext>
            </p:extLst>
          </p:nvPr>
        </p:nvGraphicFramePr>
        <p:xfrm>
          <a:off x="3698875" y="1524000"/>
          <a:ext cx="1744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2" name="Equation" r:id="rId8" imgW="647640" imgH="203040" progId="Equation.DSMT4">
                  <p:embed/>
                </p:oleObj>
              </mc:Choice>
              <mc:Fallback>
                <p:oleObj name="Equation" r:id="rId8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75" y="1524000"/>
                        <a:ext cx="174466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620307"/>
              </p:ext>
            </p:extLst>
          </p:nvPr>
        </p:nvGraphicFramePr>
        <p:xfrm>
          <a:off x="5840413" y="2057400"/>
          <a:ext cx="23272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3" name="Equation" r:id="rId10" imgW="863280" imgH="203040" progId="Equation.DSMT4">
                  <p:embed/>
                </p:oleObj>
              </mc:Choice>
              <mc:Fallback>
                <p:oleObj name="Equation" r:id="rId10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413" y="2057400"/>
                        <a:ext cx="232727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26567"/>
              </p:ext>
            </p:extLst>
          </p:nvPr>
        </p:nvGraphicFramePr>
        <p:xfrm>
          <a:off x="3573463" y="2182813"/>
          <a:ext cx="18811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4" name="Equation" r:id="rId12" imgW="698400" imgH="203040" progId="Equation.DSMT4">
                  <p:embed/>
                </p:oleObj>
              </mc:Choice>
              <mc:Fallback>
                <p:oleObj name="Equation" r:id="rId12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3" y="2182813"/>
                        <a:ext cx="188118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164185"/>
              </p:ext>
            </p:extLst>
          </p:nvPr>
        </p:nvGraphicFramePr>
        <p:xfrm>
          <a:off x="-29950" y="1143000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5" name="Document" r:id="rId15" imgW="2499810" imgH="1706700" progId="Word.Document.12">
                  <p:embed/>
                </p:oleObj>
              </mc:Choice>
              <mc:Fallback>
                <p:oleObj name="Document" r:id="rId15" imgW="2499810" imgH="17067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9950" y="1143000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035316"/>
              </p:ext>
            </p:extLst>
          </p:nvPr>
        </p:nvGraphicFramePr>
        <p:xfrm>
          <a:off x="3626750" y="3276600"/>
          <a:ext cx="18811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2476" name="Equation" r:id="rId17" imgW="698400" imgH="203040" progId="Equation.DSMT4">
                  <p:embed/>
                </p:oleObj>
              </mc:Choice>
              <mc:Fallback>
                <p:oleObj name="Equation" r:id="rId17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750" y="3276600"/>
                        <a:ext cx="188118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4603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457200"/>
            <a:ext cx="549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268029"/>
              </p:ext>
            </p:extLst>
          </p:nvPr>
        </p:nvGraphicFramePr>
        <p:xfrm>
          <a:off x="3711575" y="919163"/>
          <a:ext cx="1711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0" name="Equation" r:id="rId4" imgW="634680" imgH="203040" progId="Equation.DSMT4">
                  <p:embed/>
                </p:oleObj>
              </mc:Choice>
              <mc:Fallback>
                <p:oleObj name="Equation" r:id="rId4" imgW="634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919163"/>
                        <a:ext cx="17113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201011"/>
              </p:ext>
            </p:extLst>
          </p:nvPr>
        </p:nvGraphicFramePr>
        <p:xfrm>
          <a:off x="3659544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1"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544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069933"/>
              </p:ext>
            </p:extLst>
          </p:nvPr>
        </p:nvGraphicFramePr>
        <p:xfrm>
          <a:off x="3682278" y="1524000"/>
          <a:ext cx="1779444" cy="533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2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278" y="1524000"/>
                        <a:ext cx="1779444" cy="533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569794"/>
              </p:ext>
            </p:extLst>
          </p:nvPr>
        </p:nvGraphicFramePr>
        <p:xfrm>
          <a:off x="3636963" y="2182813"/>
          <a:ext cx="2019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3" name="Equation" r:id="rId10" imgW="749160" imgH="203040" progId="Equation.DSMT4">
                  <p:embed/>
                </p:oleObj>
              </mc:Choice>
              <mc:Fallback>
                <p:oleObj name="Equation" r:id="rId10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2182813"/>
                        <a:ext cx="2019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322281"/>
              </p:ext>
            </p:extLst>
          </p:nvPr>
        </p:nvGraphicFramePr>
        <p:xfrm>
          <a:off x="3692525" y="2868613"/>
          <a:ext cx="19875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4" name="Equation" r:id="rId12" imgW="736560" imgH="203040" progId="Equation.DSMT4">
                  <p:embed/>
                </p:oleObj>
              </mc:Choice>
              <mc:Fallback>
                <p:oleObj name="Equation" r:id="rId12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2868613"/>
                        <a:ext cx="19875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3446751" y="2438400"/>
            <a:ext cx="2431472" cy="1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164305"/>
              </p:ext>
            </p:extLst>
          </p:nvPr>
        </p:nvGraphicFramePr>
        <p:xfrm>
          <a:off x="-29950" y="1143000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5" name="Document" r:id="rId15" imgW="2499810" imgH="1706700" progId="Word.Document.12">
                  <p:embed/>
                </p:oleObj>
              </mc:Choice>
              <mc:Fallback>
                <p:oleObj name="Document" r:id="rId15" imgW="2499810" imgH="17067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9950" y="1143000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3657600" y="3124200"/>
            <a:ext cx="222062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059293"/>
              </p:ext>
            </p:extLst>
          </p:nvPr>
        </p:nvGraphicFramePr>
        <p:xfrm>
          <a:off x="3690938" y="3581400"/>
          <a:ext cx="19875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6" name="Equation" r:id="rId17" imgW="736560" imgH="203040" progId="Equation.DSMT4">
                  <p:embed/>
                </p:oleObj>
              </mc:Choice>
              <mc:Fallback>
                <p:oleObj name="Equation" r:id="rId17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0938" y="3581400"/>
                        <a:ext cx="19875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785853"/>
              </p:ext>
            </p:extLst>
          </p:nvPr>
        </p:nvGraphicFramePr>
        <p:xfrm>
          <a:off x="5967413" y="3521075"/>
          <a:ext cx="232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7" name="Equation" r:id="rId19" imgW="863280" imgH="203040" progId="Equation.DSMT4">
                  <p:embed/>
                </p:oleObj>
              </mc:Choice>
              <mc:Fallback>
                <p:oleObj name="Equation" r:id="rId19" imgW="863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413" y="3521075"/>
                        <a:ext cx="232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5196"/>
              </p:ext>
            </p:extLst>
          </p:nvPr>
        </p:nvGraphicFramePr>
        <p:xfrm>
          <a:off x="3657600" y="4572000"/>
          <a:ext cx="19875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8" name="Equation" r:id="rId21" imgW="736560" imgH="203040" progId="Equation.DSMT4">
                  <p:embed/>
                </p:oleObj>
              </mc:Choice>
              <mc:Fallback>
                <p:oleObj name="Equation" r:id="rId21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72000"/>
                        <a:ext cx="19875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54073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Combining GCF and Guess and Check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151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126047"/>
              </p:ext>
            </p:extLst>
          </p:nvPr>
        </p:nvGraphicFramePr>
        <p:xfrm>
          <a:off x="1125538" y="1371600"/>
          <a:ext cx="6846887" cy="402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48" name="Document" r:id="rId4" imgW="4189906" imgH="2458555" progId="Word.Document.12">
                  <p:embed/>
                </p:oleObj>
              </mc:Choice>
              <mc:Fallback>
                <p:oleObj name="Document" r:id="rId4" imgW="4189906" imgH="2458555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1371600"/>
                        <a:ext cx="6846887" cy="402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399" y="5334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ea typeface="+mj-ea"/>
                <a:cs typeface="Arial" pitchFamily="34" charset="0"/>
              </a:rPr>
              <a:t>Beginning a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General Procedure for Factoring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93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533400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57812"/>
              </p:ext>
            </p:extLst>
          </p:nvPr>
        </p:nvGraphicFramePr>
        <p:xfrm>
          <a:off x="3305056" y="987831"/>
          <a:ext cx="2525951" cy="64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4"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056" y="987831"/>
                        <a:ext cx="2525951" cy="645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984735"/>
              </p:ext>
            </p:extLst>
          </p:nvPr>
        </p:nvGraphicFramePr>
        <p:xfrm>
          <a:off x="3323620" y="4026465"/>
          <a:ext cx="2563495" cy="686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5" name="Equation" r:id="rId6" imgW="787320" imgH="215640" progId="Equation.DSMT4">
                  <p:embed/>
                </p:oleObj>
              </mc:Choice>
              <mc:Fallback>
                <p:oleObj name="Equation" r:id="rId6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620" y="4026465"/>
                        <a:ext cx="2563495" cy="6862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050539"/>
              </p:ext>
            </p:extLst>
          </p:nvPr>
        </p:nvGraphicFramePr>
        <p:xfrm>
          <a:off x="3324138" y="3121285"/>
          <a:ext cx="2570480" cy="644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6" name="Equation" r:id="rId8" imgW="787320" imgH="203040" progId="Equation.DSMT4">
                  <p:embed/>
                </p:oleObj>
              </mc:Choice>
              <mc:Fallback>
                <p:oleObj name="Equation" r:id="rId8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138" y="3121285"/>
                        <a:ext cx="2570480" cy="6443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430042"/>
              </p:ext>
            </p:extLst>
          </p:nvPr>
        </p:nvGraphicFramePr>
        <p:xfrm>
          <a:off x="3263289" y="1589168"/>
          <a:ext cx="2568211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7" name="Equation" r:id="rId10" imgW="787320" imgH="215640" progId="Equation.DSMT4">
                  <p:embed/>
                </p:oleObj>
              </mc:Choice>
              <mc:Fallback>
                <p:oleObj name="Equation" r:id="rId10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289" y="1589168"/>
                        <a:ext cx="2568211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397939"/>
              </p:ext>
            </p:extLst>
          </p:nvPr>
        </p:nvGraphicFramePr>
        <p:xfrm>
          <a:off x="3369185" y="4764786"/>
          <a:ext cx="2524030" cy="64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8" name="Equation" r:id="rId12" imgW="774360" imgH="203040" progId="Equation.DSMT4">
                  <p:embed/>
                </p:oleObj>
              </mc:Choice>
              <mc:Fallback>
                <p:oleObj name="Equation" r:id="rId12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185" y="4764786"/>
                        <a:ext cx="2524030" cy="645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309148"/>
              </p:ext>
            </p:extLst>
          </p:nvPr>
        </p:nvGraphicFramePr>
        <p:xfrm>
          <a:off x="3213092" y="2384998"/>
          <a:ext cx="2652728" cy="643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569" name="Equation" r:id="rId14" imgW="812520" imgH="203040" progId="Equation.DSMT4">
                  <p:embed/>
                </p:oleObj>
              </mc:Choice>
              <mc:Fallback>
                <p:oleObj name="Equation" r:id="rId14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092" y="2384998"/>
                        <a:ext cx="2652728" cy="6434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2509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519405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974256"/>
              </p:ext>
            </p:extLst>
          </p:nvPr>
        </p:nvGraphicFramePr>
        <p:xfrm>
          <a:off x="3283926" y="954460"/>
          <a:ext cx="2568210" cy="6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4" name="Equation" r:id="rId4" imgW="787320" imgH="215640" progId="Equation.DSMT4">
                  <p:embed/>
                </p:oleObj>
              </mc:Choice>
              <mc:Fallback>
                <p:oleObj name="Equation" r:id="rId4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926" y="954460"/>
                        <a:ext cx="2568210" cy="6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302170"/>
              </p:ext>
            </p:extLst>
          </p:nvPr>
        </p:nvGraphicFramePr>
        <p:xfrm>
          <a:off x="3228205" y="4760999"/>
          <a:ext cx="2606628" cy="5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5" name="Equation" r:id="rId6" imgW="799920" imgH="164880" progId="Equation.DSMT4">
                  <p:embed/>
                </p:oleObj>
              </mc:Choice>
              <mc:Fallback>
                <p:oleObj name="Equation" r:id="rId6" imgW="7999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205" y="4760999"/>
                        <a:ext cx="2606628" cy="52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608669"/>
              </p:ext>
            </p:extLst>
          </p:nvPr>
        </p:nvGraphicFramePr>
        <p:xfrm>
          <a:off x="3171277" y="3172690"/>
          <a:ext cx="2860184" cy="643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6" name="Equation" r:id="rId8" imgW="876240" imgH="203040" progId="Equation.DSMT4">
                  <p:embed/>
                </p:oleObj>
              </mc:Choice>
              <mc:Fallback>
                <p:oleObj name="Equation" r:id="rId8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277" y="3172690"/>
                        <a:ext cx="2860184" cy="6434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486441"/>
              </p:ext>
            </p:extLst>
          </p:nvPr>
        </p:nvGraphicFramePr>
        <p:xfrm>
          <a:off x="3192899" y="2337173"/>
          <a:ext cx="2775664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7" name="Equation" r:id="rId10" imgW="850680" imgH="215640" progId="Equation.DSMT4">
                  <p:embed/>
                </p:oleObj>
              </mc:Choice>
              <mc:Fallback>
                <p:oleObj name="Equation" r:id="rId10" imgW="850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899" y="2337173"/>
                        <a:ext cx="2775664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457884"/>
              </p:ext>
            </p:extLst>
          </p:nvPr>
        </p:nvGraphicFramePr>
        <p:xfrm>
          <a:off x="3274569" y="5298186"/>
          <a:ext cx="2566289" cy="64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8" name="Equation" r:id="rId12" imgW="787320" imgH="203040" progId="Equation.DSMT4">
                  <p:embed/>
                </p:oleObj>
              </mc:Choice>
              <mc:Fallback>
                <p:oleObj name="Equation" r:id="rId12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4569" y="5298186"/>
                        <a:ext cx="2566289" cy="6454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431521"/>
              </p:ext>
            </p:extLst>
          </p:nvPr>
        </p:nvGraphicFramePr>
        <p:xfrm>
          <a:off x="3304232" y="1627283"/>
          <a:ext cx="2485613" cy="6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69" name="Equation" r:id="rId14" imgW="761760" imgH="215640" progId="Equation.DSMT4">
                  <p:embed/>
                </p:oleObj>
              </mc:Choice>
              <mc:Fallback>
                <p:oleObj name="Equation" r:id="rId14" imgW="761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232" y="1627283"/>
                        <a:ext cx="2485613" cy="6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072643"/>
              </p:ext>
            </p:extLst>
          </p:nvPr>
        </p:nvGraphicFramePr>
        <p:xfrm>
          <a:off x="3174175" y="3879128"/>
          <a:ext cx="2735326" cy="643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70" name="Equation" r:id="rId16" imgW="838080" imgH="203040" progId="Equation.DSMT4">
                  <p:embed/>
                </p:oleObj>
              </mc:Choice>
              <mc:Fallback>
                <p:oleObj name="Equation" r:id="rId16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175" y="3879128"/>
                        <a:ext cx="2735326" cy="6434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31587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515619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919295"/>
              </p:ext>
            </p:extLst>
          </p:nvPr>
        </p:nvGraphicFramePr>
        <p:xfrm>
          <a:off x="3243421" y="1072614"/>
          <a:ext cx="2650808" cy="6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76" name="Equation" r:id="rId4" imgW="812520" imgH="215640" progId="Equation.DSMT4">
                  <p:embed/>
                </p:oleObj>
              </mc:Choice>
              <mc:Fallback>
                <p:oleObj name="Equation" r:id="rId4" imgW="812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421" y="1072614"/>
                        <a:ext cx="2650808" cy="6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51497"/>
              </p:ext>
            </p:extLst>
          </p:nvPr>
        </p:nvGraphicFramePr>
        <p:xfrm>
          <a:off x="3150149" y="3298781"/>
          <a:ext cx="2902441" cy="643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77" name="Equation" r:id="rId6" imgW="888840" imgH="203040" progId="Equation.DSMT4">
                  <p:embed/>
                </p:oleObj>
              </mc:Choice>
              <mc:Fallback>
                <p:oleObj name="Equation" r:id="rId6" imgW="888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0149" y="3298781"/>
                        <a:ext cx="2902441" cy="6434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676441"/>
              </p:ext>
            </p:extLst>
          </p:nvPr>
        </p:nvGraphicFramePr>
        <p:xfrm>
          <a:off x="3192899" y="2455327"/>
          <a:ext cx="2775664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78" name="Equation" r:id="rId8" imgW="850680" imgH="215640" progId="Equation.DSMT4">
                  <p:embed/>
                </p:oleObj>
              </mc:Choice>
              <mc:Fallback>
                <p:oleObj name="Equation" r:id="rId8" imgW="850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899" y="2455327"/>
                        <a:ext cx="2775664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772162"/>
              </p:ext>
            </p:extLst>
          </p:nvPr>
        </p:nvGraphicFramePr>
        <p:xfrm>
          <a:off x="3221196" y="1745714"/>
          <a:ext cx="2650808" cy="6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79" name="Equation" r:id="rId10" imgW="812520" imgH="215640" progId="Equation.DSMT4">
                  <p:embed/>
                </p:oleObj>
              </mc:Choice>
              <mc:Fallback>
                <p:oleObj name="Equation" r:id="rId10" imgW="812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196" y="1745714"/>
                        <a:ext cx="2650808" cy="6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791523"/>
              </p:ext>
            </p:extLst>
          </p:nvPr>
        </p:nvGraphicFramePr>
        <p:xfrm>
          <a:off x="3216434" y="4056828"/>
          <a:ext cx="2650808" cy="5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80" name="Equation" r:id="rId12" imgW="812520" imgH="164880" progId="Equation.DSMT4">
                  <p:embed/>
                </p:oleObj>
              </mc:Choice>
              <mc:Fallback>
                <p:oleObj name="Equation" r:id="rId12" imgW="812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434" y="4056828"/>
                        <a:ext cx="2650808" cy="52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243705"/>
              </p:ext>
            </p:extLst>
          </p:nvPr>
        </p:nvGraphicFramePr>
        <p:xfrm>
          <a:off x="3241940" y="4809600"/>
          <a:ext cx="2650808" cy="5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81" name="Equation" r:id="rId14" imgW="812520" imgH="164880" progId="Equation.DSMT4">
                  <p:embed/>
                </p:oleObj>
              </mc:Choice>
              <mc:Fallback>
                <p:oleObj name="Equation" r:id="rId14" imgW="812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940" y="4809600"/>
                        <a:ext cx="2650808" cy="52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3192899" y="4299099"/>
            <a:ext cx="29793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515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228599"/>
            <a:ext cx="5486400" cy="533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Identifying the values for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794683"/>
              </p:ext>
            </p:extLst>
          </p:nvPr>
        </p:nvGraphicFramePr>
        <p:xfrm>
          <a:off x="3674786" y="1064824"/>
          <a:ext cx="1796017" cy="555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6" name="Equation" r:id="rId4" imgW="647640" imgH="203040" progId="Equation.DSMT4">
                  <p:embed/>
                </p:oleObj>
              </mc:Choice>
              <mc:Fallback>
                <p:oleObj name="Equation" r:id="rId4" imgW="64764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786" y="1064824"/>
                        <a:ext cx="1796017" cy="555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466205"/>
              </p:ext>
            </p:extLst>
          </p:nvPr>
        </p:nvGraphicFramePr>
        <p:xfrm>
          <a:off x="3477244" y="2361811"/>
          <a:ext cx="2078387" cy="555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7" name="Equation" r:id="rId6" imgW="749160" imgH="203040" progId="Equation.DSMT4">
                  <p:embed/>
                </p:oleObj>
              </mc:Choice>
              <mc:Fallback>
                <p:oleObj name="Equation" r:id="rId6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244" y="2361811"/>
                        <a:ext cx="2078387" cy="555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91215"/>
              </p:ext>
            </p:extLst>
          </p:nvPr>
        </p:nvGraphicFramePr>
        <p:xfrm>
          <a:off x="3779638" y="1676011"/>
          <a:ext cx="1584722" cy="555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8" name="Equation" r:id="rId8" imgW="571320" imgH="203040" progId="Equation.DSMT4">
                  <p:embed/>
                </p:oleObj>
              </mc:Choice>
              <mc:Fallback>
                <p:oleObj name="Equation" r:id="rId8" imgW="571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638" y="1676011"/>
                        <a:ext cx="1584722" cy="555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601451"/>
              </p:ext>
            </p:extLst>
          </p:nvPr>
        </p:nvGraphicFramePr>
        <p:xfrm>
          <a:off x="2879708" y="3056612"/>
          <a:ext cx="3384582" cy="451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9" name="Equation" r:id="rId10" imgW="1218960" imgH="164880" progId="Equation.DSMT4">
                  <p:embed/>
                </p:oleObj>
              </mc:Choice>
              <mc:Fallback>
                <p:oleObj name="Equation" r:id="rId10" imgW="1218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08" y="3056612"/>
                        <a:ext cx="3384582" cy="451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552131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766318"/>
              </p:ext>
            </p:extLst>
          </p:nvPr>
        </p:nvGraphicFramePr>
        <p:xfrm>
          <a:off x="3283926" y="1109424"/>
          <a:ext cx="2568210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67" name="Equation" r:id="rId4" imgW="787320" imgH="215640" progId="Equation.DSMT4">
                  <p:embed/>
                </p:oleObj>
              </mc:Choice>
              <mc:Fallback>
                <p:oleObj name="Equation" r:id="rId4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926" y="1109424"/>
                        <a:ext cx="2568210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240550"/>
              </p:ext>
            </p:extLst>
          </p:nvPr>
        </p:nvGraphicFramePr>
        <p:xfrm>
          <a:off x="3150149" y="2756153"/>
          <a:ext cx="2902441" cy="643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68" name="Equation" r:id="rId6" imgW="888840" imgH="203040" progId="Equation.DSMT4">
                  <p:embed/>
                </p:oleObj>
              </mc:Choice>
              <mc:Fallback>
                <p:oleObj name="Equation" r:id="rId6" imgW="888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0149" y="2756153"/>
                        <a:ext cx="2902441" cy="6434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677913"/>
              </p:ext>
            </p:extLst>
          </p:nvPr>
        </p:nvGraphicFramePr>
        <p:xfrm>
          <a:off x="3275497" y="1912699"/>
          <a:ext cx="2610469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69" name="Equation" r:id="rId8" imgW="799920" imgH="215640" progId="Equation.DSMT4">
                  <p:embed/>
                </p:oleObj>
              </mc:Choice>
              <mc:Fallback>
                <p:oleObj name="Equation" r:id="rId8" imgW="799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497" y="1912699"/>
                        <a:ext cx="2610469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292975"/>
              </p:ext>
            </p:extLst>
          </p:nvPr>
        </p:nvGraphicFramePr>
        <p:xfrm>
          <a:off x="3256939" y="3514200"/>
          <a:ext cx="2568211" cy="5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70" name="Equation" r:id="rId10" imgW="787320" imgH="164880" progId="Equation.DSMT4">
                  <p:embed/>
                </p:oleObj>
              </mc:Choice>
              <mc:Fallback>
                <p:oleObj name="Equation" r:id="rId10" imgW="787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939" y="3514200"/>
                        <a:ext cx="2568211" cy="52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4420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628331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578448"/>
              </p:ext>
            </p:extLst>
          </p:nvPr>
        </p:nvGraphicFramePr>
        <p:xfrm>
          <a:off x="3201329" y="1185624"/>
          <a:ext cx="2733405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86" name="Equation" r:id="rId4" imgW="838080" imgH="215640" progId="Equation.DSMT4">
                  <p:embed/>
                </p:oleObj>
              </mc:Choice>
              <mc:Fallback>
                <p:oleObj name="Equation" r:id="rId4" imgW="838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1329" y="1185624"/>
                        <a:ext cx="2733405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155451"/>
              </p:ext>
            </p:extLst>
          </p:nvPr>
        </p:nvGraphicFramePr>
        <p:xfrm>
          <a:off x="3376613" y="2832100"/>
          <a:ext cx="24463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87" name="Equation" r:id="rId6" imgW="749160" imgH="203040" progId="Equation.DSMT4">
                  <p:embed/>
                </p:oleObj>
              </mc:Choice>
              <mc:Fallback>
                <p:oleObj name="Equation" r:id="rId6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6613" y="2832100"/>
                        <a:ext cx="244633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598936"/>
              </p:ext>
            </p:extLst>
          </p:nvPr>
        </p:nvGraphicFramePr>
        <p:xfrm>
          <a:off x="3027537" y="1988899"/>
          <a:ext cx="3107976" cy="68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88" name="Equation" r:id="rId8" imgW="952200" imgH="215640" progId="Equation.DSMT4">
                  <p:embed/>
                </p:oleObj>
              </mc:Choice>
              <mc:Fallback>
                <p:oleObj name="Equation" r:id="rId8" imgW="952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537" y="1988899"/>
                        <a:ext cx="3107976" cy="6857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072245"/>
              </p:ext>
            </p:extLst>
          </p:nvPr>
        </p:nvGraphicFramePr>
        <p:xfrm>
          <a:off x="3091744" y="3590400"/>
          <a:ext cx="2898601" cy="5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89" name="Equation" r:id="rId10" imgW="888840" imgH="164880" progId="Equation.DSMT4">
                  <p:embed/>
                </p:oleObj>
              </mc:Choice>
              <mc:Fallback>
                <p:oleObj name="Equation" r:id="rId10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744" y="3590400"/>
                        <a:ext cx="2898601" cy="52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13990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628331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144139"/>
              </p:ext>
            </p:extLst>
          </p:nvPr>
        </p:nvGraphicFramePr>
        <p:xfrm>
          <a:off x="3144044" y="1185863"/>
          <a:ext cx="28559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10" name="Equation" r:id="rId4" imgW="876240" imgH="215640" progId="Equation.DSMT4">
                  <p:embed/>
                </p:oleObj>
              </mc:Choice>
              <mc:Fallback>
                <p:oleObj name="Equation" r:id="rId4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044" y="1185863"/>
                        <a:ext cx="28559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118044"/>
              </p:ext>
            </p:extLst>
          </p:nvPr>
        </p:nvGraphicFramePr>
        <p:xfrm>
          <a:off x="3368675" y="4520389"/>
          <a:ext cx="24066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11" name="Equation" r:id="rId6" imgW="736560" imgH="164880" progId="Equation.DSMT4">
                  <p:embed/>
                </p:oleObj>
              </mc:Choice>
              <mc:Fallback>
                <p:oleObj name="Equation" r:id="rId6" imgW="736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4520389"/>
                        <a:ext cx="24066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471795"/>
              </p:ext>
            </p:extLst>
          </p:nvPr>
        </p:nvGraphicFramePr>
        <p:xfrm>
          <a:off x="3286919" y="2831451"/>
          <a:ext cx="25701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12" name="Equation" r:id="rId8" imgW="787320" imgH="215640" progId="Equation.DSMT4">
                  <p:embed/>
                </p:oleObj>
              </mc:Choice>
              <mc:Fallback>
                <p:oleObj name="Equation" r:id="rId8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919" y="2831451"/>
                        <a:ext cx="257016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129960"/>
              </p:ext>
            </p:extLst>
          </p:nvPr>
        </p:nvGraphicFramePr>
        <p:xfrm>
          <a:off x="3289300" y="2008657"/>
          <a:ext cx="256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13" name="Equation" r:id="rId10" imgW="787320" imgH="215640" progId="Equation.DSMT4">
                  <p:embed/>
                </p:oleObj>
              </mc:Choice>
              <mc:Fallback>
                <p:oleObj name="Equation" r:id="rId10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008657"/>
                        <a:ext cx="2565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00610"/>
              </p:ext>
            </p:extLst>
          </p:nvPr>
        </p:nvGraphicFramePr>
        <p:xfrm>
          <a:off x="3452813" y="3737209"/>
          <a:ext cx="22383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14" name="Equation" r:id="rId12" imgW="685800" imgH="164880" progId="Equation.DSMT4">
                  <p:embed/>
                </p:oleObj>
              </mc:Choice>
              <mc:Fallback>
                <p:oleObj name="Equation" r:id="rId12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3737209"/>
                        <a:ext cx="223837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68795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628331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934896"/>
              </p:ext>
            </p:extLst>
          </p:nvPr>
        </p:nvGraphicFramePr>
        <p:xfrm>
          <a:off x="3000375" y="1204913"/>
          <a:ext cx="3144838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86" name="Equation" r:id="rId4" imgW="965160" imgH="203040" progId="Equation.DSMT4">
                  <p:embed/>
                </p:oleObj>
              </mc:Choice>
              <mc:Fallback>
                <p:oleObj name="Equation" r:id="rId4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1204913"/>
                        <a:ext cx="3144838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163420"/>
              </p:ext>
            </p:extLst>
          </p:nvPr>
        </p:nvGraphicFramePr>
        <p:xfrm>
          <a:off x="3057525" y="4519613"/>
          <a:ext cx="30289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87" name="Equation" r:id="rId6" imgW="927000" imgH="164880" progId="Equation.DSMT4">
                  <p:embed/>
                </p:oleObj>
              </mc:Choice>
              <mc:Fallback>
                <p:oleObj name="Equation" r:id="rId6" imgW="927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4519613"/>
                        <a:ext cx="30289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233095"/>
              </p:ext>
            </p:extLst>
          </p:nvPr>
        </p:nvGraphicFramePr>
        <p:xfrm>
          <a:off x="3163888" y="2911475"/>
          <a:ext cx="28178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88" name="Equation" r:id="rId8" imgW="863280" imgH="164880" progId="Equation.DSMT4">
                  <p:embed/>
                </p:oleObj>
              </mc:Choice>
              <mc:Fallback>
                <p:oleObj name="Equation" r:id="rId8" imgW="863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2911475"/>
                        <a:ext cx="281781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328857"/>
              </p:ext>
            </p:extLst>
          </p:nvPr>
        </p:nvGraphicFramePr>
        <p:xfrm>
          <a:off x="3041650" y="2008188"/>
          <a:ext cx="30622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89" name="Equation" r:id="rId10" imgW="939600" imgH="215640" progId="Equation.DSMT4">
                  <p:embed/>
                </p:oleObj>
              </mc:Choice>
              <mc:Fallback>
                <p:oleObj name="Equation" r:id="rId10" imgW="939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2008188"/>
                        <a:ext cx="30622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775655"/>
              </p:ext>
            </p:extLst>
          </p:nvPr>
        </p:nvGraphicFramePr>
        <p:xfrm>
          <a:off x="3163888" y="3736975"/>
          <a:ext cx="28178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90" name="Equation" r:id="rId12" imgW="863280" imgH="164880" progId="Equation.DSMT4">
                  <p:embed/>
                </p:oleObj>
              </mc:Choice>
              <mc:Fallback>
                <p:oleObj name="Equation" r:id="rId12" imgW="863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3736975"/>
                        <a:ext cx="281781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22207" y="3200400"/>
            <a:ext cx="29793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2053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19488" y="628331"/>
            <a:ext cx="5495712" cy="558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 Completely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772002"/>
              </p:ext>
            </p:extLst>
          </p:nvPr>
        </p:nvGraphicFramePr>
        <p:xfrm>
          <a:off x="3101975" y="1204913"/>
          <a:ext cx="29400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1"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1204913"/>
                        <a:ext cx="2940050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633685"/>
              </p:ext>
            </p:extLst>
          </p:nvPr>
        </p:nvGraphicFramePr>
        <p:xfrm>
          <a:off x="3041406" y="4661660"/>
          <a:ext cx="28638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2" name="Equation" r:id="rId6" imgW="876240" imgH="164880" progId="Equation.DSMT4">
                  <p:embed/>
                </p:oleObj>
              </mc:Choice>
              <mc:Fallback>
                <p:oleObj name="Equation" r:id="rId6" imgW="876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406" y="4661660"/>
                        <a:ext cx="28638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461066"/>
              </p:ext>
            </p:extLst>
          </p:nvPr>
        </p:nvGraphicFramePr>
        <p:xfrm>
          <a:off x="3283056" y="3379786"/>
          <a:ext cx="25685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3" name="Equation" r:id="rId8" imgW="787320" imgH="164880" progId="Equation.DSMT4">
                  <p:embed/>
                </p:oleObj>
              </mc:Choice>
              <mc:Fallback>
                <p:oleObj name="Equation" r:id="rId8" imgW="787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056" y="3379786"/>
                        <a:ext cx="256857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452467"/>
              </p:ext>
            </p:extLst>
          </p:nvPr>
        </p:nvGraphicFramePr>
        <p:xfrm>
          <a:off x="3012098" y="2535237"/>
          <a:ext cx="3019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4" name="Equation" r:id="rId10" imgW="927000" imgH="215640" progId="Equation.DSMT4">
                  <p:embed/>
                </p:oleObj>
              </mc:Choice>
              <mc:Fallback>
                <p:oleObj name="Equation" r:id="rId10" imgW="927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098" y="2535237"/>
                        <a:ext cx="30194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106071"/>
              </p:ext>
            </p:extLst>
          </p:nvPr>
        </p:nvGraphicFramePr>
        <p:xfrm>
          <a:off x="3179762" y="4036873"/>
          <a:ext cx="26527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5" name="Equation" r:id="rId12" imgW="812520" imgH="164880" progId="Equation.DSMT4">
                  <p:embed/>
                </p:oleObj>
              </mc:Choice>
              <mc:Fallback>
                <p:oleObj name="Equation" r:id="rId12" imgW="812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2" y="4036873"/>
                        <a:ext cx="2652712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149452"/>
              </p:ext>
            </p:extLst>
          </p:nvPr>
        </p:nvGraphicFramePr>
        <p:xfrm>
          <a:off x="3079750" y="1862001"/>
          <a:ext cx="29400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36" name="Equation" r:id="rId14" imgW="901440" imgH="203040" progId="Equation.DSMT4">
                  <p:embed/>
                </p:oleObj>
              </mc:Choice>
              <mc:Fallback>
                <p:oleObj name="Equation" r:id="rId14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862001"/>
                        <a:ext cx="2940050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3101975" y="3642517"/>
            <a:ext cx="29793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7163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Guess and Check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68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The AC Method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00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03608"/>
              </p:ext>
            </p:extLst>
          </p:nvPr>
        </p:nvGraphicFramePr>
        <p:xfrm>
          <a:off x="1066800" y="685800"/>
          <a:ext cx="6361113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0" name="Document" r:id="rId5" imgW="3637060" imgH="1845227" progId="Word.Document.12">
                  <p:embed/>
                </p:oleObj>
              </mc:Choice>
              <mc:Fallback>
                <p:oleObj name="Document" r:id="rId5" imgW="3637060" imgH="1845227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685800"/>
                        <a:ext cx="6361113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228599"/>
            <a:ext cx="7315200" cy="4572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 Special Case of the AC Method, a = 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2211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971989"/>
              </p:ext>
            </p:extLst>
          </p:nvPr>
        </p:nvGraphicFramePr>
        <p:xfrm>
          <a:off x="1676400" y="912714"/>
          <a:ext cx="6248400" cy="228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94" name="Document" r:id="rId5" imgW="3767869" imgH="1373050" progId="Word.Document.12">
                  <p:embed/>
                </p:oleObj>
              </mc:Choice>
              <mc:Fallback>
                <p:oleObj name="Document" r:id="rId5" imgW="3767869" imgH="1373050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12714"/>
                        <a:ext cx="6248400" cy="2287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064238"/>
              </p:ext>
            </p:extLst>
          </p:nvPr>
        </p:nvGraphicFramePr>
        <p:xfrm>
          <a:off x="762000" y="1066800"/>
          <a:ext cx="692150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23" name="Document" r:id="rId4" imgW="4188042" imgH="1865350" progId="Word.Document.12">
                  <p:embed/>
                </p:oleObj>
              </mc:Choice>
              <mc:Fallback>
                <p:oleObj name="Document" r:id="rId4" imgW="4188042" imgH="1865350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692150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400" y="2286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General Procedure for Factoring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228599"/>
            <a:ext cx="5486400" cy="533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Identifying the values for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820408"/>
              </p:ext>
            </p:extLst>
          </p:nvPr>
        </p:nvGraphicFramePr>
        <p:xfrm>
          <a:off x="2921794" y="2209800"/>
          <a:ext cx="33004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49" name="Equation" r:id="rId4" imgW="1244520" imgH="164880" progId="Equation.DSMT4">
                  <p:embed/>
                </p:oleObj>
              </mc:Choice>
              <mc:Fallback>
                <p:oleObj name="Equation" r:id="rId4" imgW="124452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794" y="2209800"/>
                        <a:ext cx="330041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367212"/>
              </p:ext>
            </p:extLst>
          </p:nvPr>
        </p:nvGraphicFramePr>
        <p:xfrm>
          <a:off x="3679825" y="1458913"/>
          <a:ext cx="17843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0"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5" y="1458913"/>
                        <a:ext cx="17843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95788"/>
              </p:ext>
            </p:extLst>
          </p:nvPr>
        </p:nvGraphicFramePr>
        <p:xfrm>
          <a:off x="3612356" y="838200"/>
          <a:ext cx="191928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1" name="Equation" r:id="rId8" imgW="723600" imgH="203040" progId="Equation.DSMT4">
                  <p:embed/>
                </p:oleObj>
              </mc:Choice>
              <mc:Fallback>
                <p:oleObj name="Equation" r:id="rId8" imgW="7236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356" y="838200"/>
                        <a:ext cx="1919287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854612"/>
              </p:ext>
            </p:extLst>
          </p:nvPr>
        </p:nvGraphicFramePr>
        <p:xfrm>
          <a:off x="2971800" y="3962400"/>
          <a:ext cx="30988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2" name="Equation" r:id="rId10" imgW="1168200" imgH="164880" progId="Equation.DSMT4">
                  <p:embed/>
                </p:oleObj>
              </mc:Choice>
              <mc:Fallback>
                <p:oleObj name="Equation" r:id="rId10" imgW="116820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962400"/>
                        <a:ext cx="30988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96677"/>
              </p:ext>
            </p:extLst>
          </p:nvPr>
        </p:nvGraphicFramePr>
        <p:xfrm>
          <a:off x="3561556" y="3276600"/>
          <a:ext cx="2020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3" name="Equation" r:id="rId12" imgW="761760" imgH="215640" progId="Equation.DSMT4">
                  <p:embed/>
                </p:oleObj>
              </mc:Choice>
              <mc:Fallback>
                <p:oleObj name="Equation" r:id="rId12" imgW="76176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556" y="3276600"/>
                        <a:ext cx="2020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123305"/>
              </p:ext>
            </p:extLst>
          </p:nvPr>
        </p:nvGraphicFramePr>
        <p:xfrm>
          <a:off x="3983037" y="2667000"/>
          <a:ext cx="11779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4" name="Equation" r:id="rId14" imgW="444240" imgH="215640" progId="Equation.DSMT4">
                  <p:embed/>
                </p:oleObj>
              </mc:Choice>
              <mc:Fallback>
                <p:oleObj name="Equation" r:id="rId14" imgW="44424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7" y="2667000"/>
                        <a:ext cx="1177925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154220"/>
              </p:ext>
            </p:extLst>
          </p:nvPr>
        </p:nvGraphicFramePr>
        <p:xfrm>
          <a:off x="2853531" y="5715000"/>
          <a:ext cx="34369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5" name="Equation" r:id="rId16" imgW="1295280" imgH="164880" progId="Equation.DSMT4">
                  <p:embed/>
                </p:oleObj>
              </mc:Choice>
              <mc:Fallback>
                <p:oleObj name="Equation" r:id="rId16" imgW="129528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3531" y="5715000"/>
                        <a:ext cx="343693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465077"/>
              </p:ext>
            </p:extLst>
          </p:nvPr>
        </p:nvGraphicFramePr>
        <p:xfrm>
          <a:off x="3429000" y="5105400"/>
          <a:ext cx="21224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6" name="Equation" r:id="rId18" imgW="799920" imgH="203040" progId="Equation.DSMT4">
                  <p:embed/>
                </p:oleObj>
              </mc:Choice>
              <mc:Fallback>
                <p:oleObj name="Equation" r:id="rId18" imgW="79992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05400"/>
                        <a:ext cx="212248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951427"/>
              </p:ext>
            </p:extLst>
          </p:nvPr>
        </p:nvGraphicFramePr>
        <p:xfrm>
          <a:off x="3611562" y="4495800"/>
          <a:ext cx="19208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57" name="Equation" r:id="rId20" imgW="723600" imgH="203040" progId="Equation.DSMT4">
                  <p:embed/>
                </p:oleObj>
              </mc:Choice>
              <mc:Fallback>
                <p:oleObj name="Equation" r:id="rId20" imgW="72360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2" y="4495800"/>
                        <a:ext cx="19208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40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882713"/>
              </p:ext>
            </p:extLst>
          </p:nvPr>
        </p:nvGraphicFramePr>
        <p:xfrm>
          <a:off x="1257300" y="1533525"/>
          <a:ext cx="23479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68"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533525"/>
                        <a:ext cx="234791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373592"/>
              </p:ext>
            </p:extLst>
          </p:nvPr>
        </p:nvGraphicFramePr>
        <p:xfrm>
          <a:off x="5181600" y="3429000"/>
          <a:ext cx="33289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69" name="Equation" r:id="rId6" imgW="1180800" imgH="164880" progId="Equation.DSMT4">
                  <p:embed/>
                </p:oleObj>
              </mc:Choice>
              <mc:Fallback>
                <p:oleObj name="Equation" r:id="rId6" imgW="118080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429000"/>
                        <a:ext cx="33289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488068"/>
              </p:ext>
            </p:extLst>
          </p:nvPr>
        </p:nvGraphicFramePr>
        <p:xfrm>
          <a:off x="1524000" y="838200"/>
          <a:ext cx="173196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70" name="Equation" r:id="rId8" imgW="571320" imgH="215640" progId="Equation.DSMT4">
                  <p:embed/>
                </p:oleObj>
              </mc:Choice>
              <mc:Fallback>
                <p:oleObj name="Equation" r:id="rId8" imgW="571320" imgH="215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838200"/>
                        <a:ext cx="1731962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49958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389186"/>
              </p:ext>
            </p:extLst>
          </p:nvPr>
        </p:nvGraphicFramePr>
        <p:xfrm>
          <a:off x="1371600" y="2286000"/>
          <a:ext cx="20399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71" name="Equation" r:id="rId10" imgW="672840" imgH="203040" progId="Equation.DSMT4">
                  <p:embed/>
                </p:oleObj>
              </mc:Choice>
              <mc:Fallback>
                <p:oleObj name="Equation" r:id="rId10" imgW="6728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2039938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190575"/>
              </p:ext>
            </p:extLst>
          </p:nvPr>
        </p:nvGraphicFramePr>
        <p:xfrm>
          <a:off x="6553200" y="1524000"/>
          <a:ext cx="858837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72" name="Equation" r:id="rId12" imgW="304560" imgH="558720" progId="Equation.DSMT4">
                  <p:embed/>
                </p:oleObj>
              </mc:Choice>
              <mc:Fallback>
                <p:oleObj name="Equation" r:id="rId12" imgW="304560" imgH="55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524000"/>
                        <a:ext cx="858837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556937"/>
              </p:ext>
            </p:extLst>
          </p:nvPr>
        </p:nvGraphicFramePr>
        <p:xfrm>
          <a:off x="5886450" y="914400"/>
          <a:ext cx="218598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73" name="Equation" r:id="rId14" imgW="774360" imgH="164880" progId="Equation.DSMT4">
                  <p:embed/>
                </p:oleObj>
              </mc:Choice>
              <mc:Fallback>
                <p:oleObj name="Equation" r:id="rId14" imgW="77436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914400"/>
                        <a:ext cx="218598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6475874" y="2519618"/>
            <a:ext cx="973254" cy="6623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547916"/>
              </p:ext>
            </p:extLst>
          </p:nvPr>
        </p:nvGraphicFramePr>
        <p:xfrm>
          <a:off x="1524000" y="2971800"/>
          <a:ext cx="173196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774" name="Equation" r:id="rId16" imgW="571320" imgH="215640" progId="Equation.DSMT4">
                  <p:embed/>
                </p:oleObj>
              </mc:Choice>
              <mc:Fallback>
                <p:oleObj name="Equation" r:id="rId16" imgW="571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71800"/>
                        <a:ext cx="1731962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385138"/>
              </p:ext>
            </p:extLst>
          </p:nvPr>
        </p:nvGraphicFramePr>
        <p:xfrm>
          <a:off x="4572000" y="3429000"/>
          <a:ext cx="4222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0" name="Equation" r:id="rId4" imgW="1498320" imgH="164880" progId="Equation.DSMT4">
                  <p:embed/>
                </p:oleObj>
              </mc:Choice>
              <mc:Fallback>
                <p:oleObj name="Equation" r:id="rId4" imgW="149832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429000"/>
                        <a:ext cx="42227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598453"/>
              </p:ext>
            </p:extLst>
          </p:nvPr>
        </p:nvGraphicFramePr>
        <p:xfrm>
          <a:off x="1252538" y="838200"/>
          <a:ext cx="20383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1" name="Equation" r:id="rId6" imgW="672840" imgH="215640" progId="Equation.DSMT4">
                  <p:embed/>
                </p:oleObj>
              </mc:Choice>
              <mc:Fallback>
                <p:oleObj name="Equation" r:id="rId6" imgW="672840" imgH="215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838200"/>
                        <a:ext cx="203835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49958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366636"/>
              </p:ext>
            </p:extLst>
          </p:nvPr>
        </p:nvGraphicFramePr>
        <p:xfrm>
          <a:off x="1058863" y="1609725"/>
          <a:ext cx="28479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2"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609725"/>
                        <a:ext cx="28479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941273"/>
              </p:ext>
            </p:extLst>
          </p:nvPr>
        </p:nvGraphicFramePr>
        <p:xfrm>
          <a:off x="1295400" y="2362200"/>
          <a:ext cx="2192338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3" name="Equation" r:id="rId10" imgW="723600" imgH="203040" progId="Equation.DSMT4">
                  <p:embed/>
                </p:oleObj>
              </mc:Choice>
              <mc:Fallback>
                <p:oleObj name="Equation" r:id="rId10" imgW="7236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2192338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120309"/>
              </p:ext>
            </p:extLst>
          </p:nvPr>
        </p:nvGraphicFramePr>
        <p:xfrm>
          <a:off x="5943600" y="1600200"/>
          <a:ext cx="1395413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4" name="Equation" r:id="rId12" imgW="495000" imgH="596880" progId="Equation.DSMT4">
                  <p:embed/>
                </p:oleObj>
              </mc:Choice>
              <mc:Fallback>
                <p:oleObj name="Equation" r:id="rId12" imgW="495000" imgH="596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600200"/>
                        <a:ext cx="1395413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642929"/>
              </p:ext>
            </p:extLst>
          </p:nvPr>
        </p:nvGraphicFramePr>
        <p:xfrm>
          <a:off x="5372100" y="990600"/>
          <a:ext cx="22907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5" name="Equation" r:id="rId14" imgW="812520" imgH="164880" progId="Equation.DSMT4">
                  <p:embed/>
                </p:oleObj>
              </mc:Choice>
              <mc:Fallback>
                <p:oleObj name="Equation" r:id="rId14" imgW="81252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990600"/>
                        <a:ext cx="22907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5794375" y="1903412"/>
            <a:ext cx="1447800" cy="6623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429244"/>
              </p:ext>
            </p:extLst>
          </p:nvPr>
        </p:nvGraphicFramePr>
        <p:xfrm>
          <a:off x="1409700" y="3043238"/>
          <a:ext cx="203676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896" name="Equation" r:id="rId16" imgW="672840" imgH="215640" progId="Equation.DSMT4">
                  <p:embed/>
                </p:oleObj>
              </mc:Choice>
              <mc:Fallback>
                <p:oleObj name="Equation" r:id="rId16" imgW="672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043238"/>
                        <a:ext cx="2036763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835393"/>
              </p:ext>
            </p:extLst>
          </p:nvPr>
        </p:nvGraphicFramePr>
        <p:xfrm>
          <a:off x="1214438" y="1344612"/>
          <a:ext cx="21145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6" name="Equation" r:id="rId4" imgW="698400" imgH="215640" progId="Equation.DSMT4">
                  <p:embed/>
                </p:oleObj>
              </mc:Choice>
              <mc:Fallback>
                <p:oleObj name="Equation" r:id="rId4" imgW="698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1344612"/>
                        <a:ext cx="211455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49958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258528"/>
              </p:ext>
            </p:extLst>
          </p:nvPr>
        </p:nvGraphicFramePr>
        <p:xfrm>
          <a:off x="1273175" y="2066925"/>
          <a:ext cx="21558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7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2066925"/>
                        <a:ext cx="21558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290782"/>
              </p:ext>
            </p:extLst>
          </p:nvPr>
        </p:nvGraphicFramePr>
        <p:xfrm>
          <a:off x="6629400" y="1633537"/>
          <a:ext cx="930275" cy="240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8" name="Equation" r:id="rId8" imgW="330120" imgH="876240" progId="Equation.DSMT4">
                  <p:embed/>
                </p:oleObj>
              </mc:Choice>
              <mc:Fallback>
                <p:oleObj name="Equation" r:id="rId8" imgW="33012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633537"/>
                        <a:ext cx="930275" cy="240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166640"/>
              </p:ext>
            </p:extLst>
          </p:nvPr>
        </p:nvGraphicFramePr>
        <p:xfrm>
          <a:off x="5930900" y="1023938"/>
          <a:ext cx="21463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9" name="Equation" r:id="rId10" imgW="761760" imgH="164880" progId="Equation.DSMT4">
                  <p:embed/>
                </p:oleObj>
              </mc:Choice>
              <mc:Fallback>
                <p:oleObj name="Equation" r:id="rId10" imgW="761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023938"/>
                        <a:ext cx="21463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6475874" y="3104738"/>
            <a:ext cx="973254" cy="6623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285172"/>
              </p:ext>
            </p:extLst>
          </p:nvPr>
        </p:nvGraphicFramePr>
        <p:xfrm>
          <a:off x="1295400" y="2944812"/>
          <a:ext cx="21145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0" name="Equation" r:id="rId12" imgW="698400" imgH="215640" progId="Equation.DSMT4">
                  <p:embed/>
                </p:oleObj>
              </mc:Choice>
              <mc:Fallback>
                <p:oleObj name="Equation" r:id="rId12" imgW="698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44812"/>
                        <a:ext cx="211455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77126"/>
              </p:ext>
            </p:extLst>
          </p:nvPr>
        </p:nvGraphicFramePr>
        <p:xfrm>
          <a:off x="1219200" y="690284"/>
          <a:ext cx="21145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1" name="Equation" r:id="rId13" imgW="698400" imgH="215640" progId="Equation.DSMT4">
                  <p:embed/>
                </p:oleObj>
              </mc:Choice>
              <mc:Fallback>
                <p:oleObj name="Equation" r:id="rId13" imgW="698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90284"/>
                        <a:ext cx="211455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5034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59449"/>
              </p:ext>
            </p:extLst>
          </p:nvPr>
        </p:nvGraphicFramePr>
        <p:xfrm>
          <a:off x="1236663" y="762000"/>
          <a:ext cx="18907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2" name="Equation" r:id="rId4" imgW="685800" imgH="215640" progId="Equation.DSMT4">
                  <p:embed/>
                </p:oleObj>
              </mc:Choice>
              <mc:Fallback>
                <p:oleObj name="Equation" r:id="rId4" imgW="685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762000"/>
                        <a:ext cx="18907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446656"/>
              </p:ext>
            </p:extLst>
          </p:nvPr>
        </p:nvGraphicFramePr>
        <p:xfrm>
          <a:off x="1143000" y="1524000"/>
          <a:ext cx="206533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3" name="Equation" r:id="rId6" imgW="749160" imgH="203040" progId="Equation.DSMT4">
                  <p:embed/>
                </p:oleObj>
              </mc:Choice>
              <mc:Fallback>
                <p:oleObj name="Equation" r:id="rId6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206533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639589"/>
              </p:ext>
            </p:extLst>
          </p:nvPr>
        </p:nvGraphicFramePr>
        <p:xfrm>
          <a:off x="6415088" y="1673225"/>
          <a:ext cx="898525" cy="259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4" name="Equation" r:id="rId8" imgW="342720" imgH="1015920" progId="Equation.DSMT4">
                  <p:embed/>
                </p:oleObj>
              </mc:Choice>
              <mc:Fallback>
                <p:oleObj name="Equation" r:id="rId8" imgW="34272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088" y="1673225"/>
                        <a:ext cx="898525" cy="259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53401"/>
              </p:ext>
            </p:extLst>
          </p:nvPr>
        </p:nvGraphicFramePr>
        <p:xfrm>
          <a:off x="5603875" y="838200"/>
          <a:ext cx="23304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5" name="Equation" r:id="rId10" imgW="888840" imgH="164880" progId="Equation.DSMT4">
                  <p:embed/>
                </p:oleObj>
              </mc:Choice>
              <mc:Fallback>
                <p:oleObj name="Equation" r:id="rId10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838200"/>
                        <a:ext cx="23304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6284610" y="2667000"/>
            <a:ext cx="1070579" cy="49767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075755"/>
              </p:ext>
            </p:extLst>
          </p:nvPr>
        </p:nvGraphicFramePr>
        <p:xfrm>
          <a:off x="1219200" y="2209800"/>
          <a:ext cx="19256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6" name="Equation" r:id="rId12" imgW="698400" imgH="215640" progId="Equation.DSMT4">
                  <p:embed/>
                </p:oleObj>
              </mc:Choice>
              <mc:Fallback>
                <p:oleObj name="Equation" r:id="rId12" imgW="698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1925637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066541"/>
              </p:ext>
            </p:extLst>
          </p:nvPr>
        </p:nvGraphicFramePr>
        <p:xfrm>
          <a:off x="6359525" y="1674813"/>
          <a:ext cx="1031875" cy="259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457" name="Equation" r:id="rId14" imgW="393480" imgH="1015920" progId="Equation.DSMT4">
                  <p:embed/>
                </p:oleObj>
              </mc:Choice>
              <mc:Fallback>
                <p:oleObj name="Equation" r:id="rId14" imgW="39348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1674813"/>
                        <a:ext cx="1031875" cy="259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0500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985829"/>
              </p:ext>
            </p:extLst>
          </p:nvPr>
        </p:nvGraphicFramePr>
        <p:xfrm>
          <a:off x="1620838" y="762000"/>
          <a:ext cx="11207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1" name="Equation" r:id="rId4" imgW="406080" imgH="215640" progId="Equation.DSMT4">
                  <p:embed/>
                </p:oleObj>
              </mc:Choice>
              <mc:Fallback>
                <p:oleObj name="Equation" r:id="rId4" imgW="406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762000"/>
                        <a:ext cx="11207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664598"/>
              </p:ext>
            </p:extLst>
          </p:nvPr>
        </p:nvGraphicFramePr>
        <p:xfrm>
          <a:off x="6100763" y="1497012"/>
          <a:ext cx="1530350" cy="223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2" name="Equation" r:id="rId6" imgW="583920" imgH="876240" progId="Equation.DSMT4">
                  <p:embed/>
                </p:oleObj>
              </mc:Choice>
              <mc:Fallback>
                <p:oleObj name="Equation" r:id="rId6" imgW="58392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3" y="1497012"/>
                        <a:ext cx="1530350" cy="223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122721"/>
              </p:ext>
            </p:extLst>
          </p:nvPr>
        </p:nvGraphicFramePr>
        <p:xfrm>
          <a:off x="5753100" y="838200"/>
          <a:ext cx="2032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3" name="Equation" r:id="rId8" imgW="774360" imgH="164880" progId="Equation.DSMT4">
                  <p:embed/>
                </p:oleObj>
              </mc:Choice>
              <mc:Fallback>
                <p:oleObj name="Equation" r:id="rId8" imgW="774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838200"/>
                        <a:ext cx="20320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6360811" y="3262563"/>
            <a:ext cx="1070579" cy="547437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159127"/>
              </p:ext>
            </p:extLst>
          </p:nvPr>
        </p:nvGraphicFramePr>
        <p:xfrm>
          <a:off x="1143000" y="2209800"/>
          <a:ext cx="20986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4" name="Equation" r:id="rId10" imgW="761760" imgH="203040" progId="Equation.DSMT4">
                  <p:embed/>
                </p:oleObj>
              </mc:Choice>
              <mc:Fallback>
                <p:oleObj name="Equation" r:id="rId10" imgW="76176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209867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85543"/>
              </p:ext>
            </p:extLst>
          </p:nvPr>
        </p:nvGraphicFramePr>
        <p:xfrm>
          <a:off x="1214437" y="2908300"/>
          <a:ext cx="19240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5" name="Equation" r:id="rId12" imgW="698400" imgH="203040" progId="Equation.DSMT4">
                  <p:embed/>
                </p:oleObj>
              </mc:Choice>
              <mc:Fallback>
                <p:oleObj name="Equation" r:id="rId12" imgW="6984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7" y="2908300"/>
                        <a:ext cx="19240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370795"/>
              </p:ext>
            </p:extLst>
          </p:nvPr>
        </p:nvGraphicFramePr>
        <p:xfrm>
          <a:off x="1630362" y="3556604"/>
          <a:ext cx="11207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6" name="Equation" r:id="rId14" imgW="406080" imgH="215640" progId="Equation.DSMT4">
                  <p:embed/>
                </p:oleObj>
              </mc:Choice>
              <mc:Fallback>
                <p:oleObj name="Equation" r:id="rId14" imgW="406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2" y="3556604"/>
                        <a:ext cx="11207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446596"/>
              </p:ext>
            </p:extLst>
          </p:nvPr>
        </p:nvGraphicFramePr>
        <p:xfrm>
          <a:off x="1285875" y="1295400"/>
          <a:ext cx="17510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527" name="Equation" r:id="rId15" imgW="634680" imgH="215640" progId="Equation.DSMT4">
                  <p:embed/>
                </p:oleObj>
              </mc:Choice>
              <mc:Fallback>
                <p:oleObj name="Equation" r:id="rId15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295400"/>
                        <a:ext cx="1751013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2981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743425"/>
              </p:ext>
            </p:extLst>
          </p:nvPr>
        </p:nvGraphicFramePr>
        <p:xfrm>
          <a:off x="6284610" y="1469622"/>
          <a:ext cx="113188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87" name="Equation" r:id="rId4" imgW="431640" imgH="596880" progId="Equation.DSMT4">
                  <p:embed/>
                </p:oleObj>
              </mc:Choice>
              <mc:Fallback>
                <p:oleObj name="Equation" r:id="rId4" imgW="43164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610" y="1469622"/>
                        <a:ext cx="1131887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24018"/>
              </p:ext>
            </p:extLst>
          </p:nvPr>
        </p:nvGraphicFramePr>
        <p:xfrm>
          <a:off x="1166813" y="762000"/>
          <a:ext cx="20304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88" name="Equation" r:id="rId6" imgW="736560" imgH="215640" progId="Equation.DSMT4">
                  <p:embed/>
                </p:oleObj>
              </mc:Choice>
              <mc:Fallback>
                <p:oleObj name="Equation" r:id="rId6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762000"/>
                        <a:ext cx="20304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11373"/>
              </p:ext>
            </p:extLst>
          </p:nvPr>
        </p:nvGraphicFramePr>
        <p:xfrm>
          <a:off x="1212850" y="2317750"/>
          <a:ext cx="192563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89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2317750"/>
                        <a:ext cx="192563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959929"/>
              </p:ext>
            </p:extLst>
          </p:nvPr>
        </p:nvGraphicFramePr>
        <p:xfrm>
          <a:off x="6442365" y="1461655"/>
          <a:ext cx="89852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90" name="Equation" r:id="rId10" imgW="342720" imgH="596880" progId="Equation.DSMT4">
                  <p:embed/>
                </p:oleObj>
              </mc:Choice>
              <mc:Fallback>
                <p:oleObj name="Equation" r:id="rId10" imgW="34272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365" y="1461655"/>
                        <a:ext cx="89852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459175"/>
              </p:ext>
            </p:extLst>
          </p:nvPr>
        </p:nvGraphicFramePr>
        <p:xfrm>
          <a:off x="5770563" y="838200"/>
          <a:ext cx="19986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91" name="Equation" r:id="rId12" imgW="761760" imgH="164880" progId="Equation.DSMT4">
                  <p:embed/>
                </p:oleObj>
              </mc:Choice>
              <mc:Fallback>
                <p:oleObj name="Equation" r:id="rId12" imgW="761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838200"/>
                        <a:ext cx="199866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6172200" y="2487384"/>
            <a:ext cx="1070579" cy="49767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72418"/>
              </p:ext>
            </p:extLst>
          </p:nvPr>
        </p:nvGraphicFramePr>
        <p:xfrm>
          <a:off x="1306513" y="3003550"/>
          <a:ext cx="17510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92" name="Equation" r:id="rId14" imgW="634680" imgH="215640" progId="Equation.DSMT4">
                  <p:embed/>
                </p:oleObj>
              </mc:Choice>
              <mc:Fallback>
                <p:oleObj name="Equation" r:id="rId14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3003550"/>
                        <a:ext cx="17510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835878"/>
              </p:ext>
            </p:extLst>
          </p:nvPr>
        </p:nvGraphicFramePr>
        <p:xfrm>
          <a:off x="1271588" y="1447800"/>
          <a:ext cx="18208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93" name="Equation" r:id="rId16" imgW="660240" imgH="215640" progId="Equation.DSMT4">
                  <p:embed/>
                </p:oleObj>
              </mc:Choice>
              <mc:Fallback>
                <p:oleObj name="Equation" r:id="rId16" imgW="660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1447800"/>
                        <a:ext cx="182086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817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860068"/>
              </p:ext>
            </p:extLst>
          </p:nvPr>
        </p:nvGraphicFramePr>
        <p:xfrm>
          <a:off x="1295400" y="1295400"/>
          <a:ext cx="17859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4" name="Equation" r:id="rId4" imgW="647640" imgH="215640" progId="Equation.DSMT4">
                  <p:embed/>
                </p:oleObj>
              </mc:Choice>
              <mc:Fallback>
                <p:oleObj name="Equation" r:id="rId4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95400"/>
                        <a:ext cx="178593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660944"/>
              </p:ext>
            </p:extLst>
          </p:nvPr>
        </p:nvGraphicFramePr>
        <p:xfrm>
          <a:off x="1166813" y="2057400"/>
          <a:ext cx="203041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5" name="Equation" r:id="rId6" imgW="736560" imgH="203040" progId="Equation.DSMT4">
                  <p:embed/>
                </p:oleObj>
              </mc:Choice>
              <mc:Fallback>
                <p:oleObj name="Equation" r:id="rId6" imgW="736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2057400"/>
                        <a:ext cx="2030412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175339"/>
              </p:ext>
            </p:extLst>
          </p:nvPr>
        </p:nvGraphicFramePr>
        <p:xfrm>
          <a:off x="6324600" y="1439231"/>
          <a:ext cx="1031875" cy="259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6" name="Equation" r:id="rId8" imgW="393480" imgH="1015920" progId="Equation.DSMT4">
                  <p:embed/>
                </p:oleObj>
              </mc:Choice>
              <mc:Fallback>
                <p:oleObj name="Equation" r:id="rId8" imgW="39348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9231"/>
                        <a:ext cx="1031875" cy="259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715068"/>
              </p:ext>
            </p:extLst>
          </p:nvPr>
        </p:nvGraphicFramePr>
        <p:xfrm>
          <a:off x="5670550" y="838200"/>
          <a:ext cx="21971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7" name="Equation" r:id="rId10" imgW="838080" imgH="164880" progId="Equation.DSMT4">
                  <p:embed/>
                </p:oleObj>
              </mc:Choice>
              <mc:Fallback>
                <p:oleObj name="Equation" r:id="rId10" imgW="838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838200"/>
                        <a:ext cx="21971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6248400" y="3124200"/>
            <a:ext cx="1219200" cy="6096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560268"/>
              </p:ext>
            </p:extLst>
          </p:nvPr>
        </p:nvGraphicFramePr>
        <p:xfrm>
          <a:off x="1312863" y="2743200"/>
          <a:ext cx="17510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8" name="Equation" r:id="rId12" imgW="634680" imgH="215640" progId="Equation.DSMT4">
                  <p:embed/>
                </p:oleObj>
              </mc:Choice>
              <mc:Fallback>
                <p:oleObj name="Equation" r:id="rId12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2743200"/>
                        <a:ext cx="17510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789147"/>
              </p:ext>
            </p:extLst>
          </p:nvPr>
        </p:nvGraphicFramePr>
        <p:xfrm>
          <a:off x="6345380" y="1439858"/>
          <a:ext cx="1031875" cy="259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79" name="Equation" r:id="rId14" imgW="393480" imgH="1015920" progId="Equation.DSMT4">
                  <p:embed/>
                </p:oleObj>
              </mc:Choice>
              <mc:Fallback>
                <p:oleObj name="Equation" r:id="rId14" imgW="39348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380" y="1439858"/>
                        <a:ext cx="1031875" cy="259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69115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2057400"/>
            <a:ext cx="7315200" cy="4572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 Special Case of the AC Method, a = 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508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228599"/>
            <a:ext cx="5486400" cy="533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Identifying the values for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297849"/>
              </p:ext>
            </p:extLst>
          </p:nvPr>
        </p:nvGraphicFramePr>
        <p:xfrm>
          <a:off x="3040063" y="2209800"/>
          <a:ext cx="306228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3" name="Equation" r:id="rId4" imgW="1155600" imgH="164880" progId="Equation.DSMT4">
                  <p:embed/>
                </p:oleObj>
              </mc:Choice>
              <mc:Fallback>
                <p:oleObj name="Equation" r:id="rId4" imgW="1155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2209800"/>
                        <a:ext cx="3062287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543013"/>
              </p:ext>
            </p:extLst>
          </p:nvPr>
        </p:nvGraphicFramePr>
        <p:xfrm>
          <a:off x="3544888" y="1458913"/>
          <a:ext cx="20558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4" name="Equation" r:id="rId6" imgW="774360" imgH="203040" progId="Equation.DSMT4">
                  <p:embed/>
                </p:oleObj>
              </mc:Choice>
              <mc:Fallback>
                <p:oleObj name="Equation" r:id="rId6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888" y="1458913"/>
                        <a:ext cx="2055812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819124"/>
              </p:ext>
            </p:extLst>
          </p:nvPr>
        </p:nvGraphicFramePr>
        <p:xfrm>
          <a:off x="3998913" y="838200"/>
          <a:ext cx="114458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5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838200"/>
                        <a:ext cx="1144587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631612"/>
              </p:ext>
            </p:extLst>
          </p:nvPr>
        </p:nvGraphicFramePr>
        <p:xfrm>
          <a:off x="2871788" y="3962400"/>
          <a:ext cx="33004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6" name="Equation" r:id="rId10" imgW="1244520" imgH="164880" progId="Equation.DSMT4">
                  <p:embed/>
                </p:oleObj>
              </mc:Choice>
              <mc:Fallback>
                <p:oleObj name="Equation" r:id="rId10" imgW="1244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3962400"/>
                        <a:ext cx="330041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324016"/>
              </p:ext>
            </p:extLst>
          </p:nvPr>
        </p:nvGraphicFramePr>
        <p:xfrm>
          <a:off x="3578225" y="3276600"/>
          <a:ext cx="19875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7" name="Equation" r:id="rId12" imgW="749160" imgH="215640" progId="Equation.DSMT4">
                  <p:embed/>
                </p:oleObj>
              </mc:Choice>
              <mc:Fallback>
                <p:oleObj name="Equation" r:id="rId12" imgW="749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3276600"/>
                        <a:ext cx="198755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878170"/>
              </p:ext>
            </p:extLst>
          </p:nvPr>
        </p:nvGraphicFramePr>
        <p:xfrm>
          <a:off x="3562350" y="2667000"/>
          <a:ext cx="20193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18" name="Equation" r:id="rId14" imgW="761760" imgH="215640" progId="Equation.DSMT4">
                  <p:embed/>
                </p:oleObj>
              </mc:Choice>
              <mc:Fallback>
                <p:oleObj name="Equation" r:id="rId14" imgW="761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667000"/>
                        <a:ext cx="2019300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966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Guess and Check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838200"/>
            <a:ext cx="7239000" cy="4572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smtClean="0">
                <a:latin typeface="Arial" pitchFamily="34" charset="0"/>
                <a:cs typeface="Arial" pitchFamily="34" charset="0"/>
              </a:rPr>
              <a:t>Beginning to Factor Trinomials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12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602760"/>
              </p:ext>
            </p:extLst>
          </p:nvPr>
        </p:nvGraphicFramePr>
        <p:xfrm>
          <a:off x="3429000" y="228600"/>
          <a:ext cx="2233403" cy="754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2" name="Equation" r:id="rId4" imgW="622080" imgH="215640" progId="Equation.DSMT4">
                  <p:embed/>
                </p:oleObj>
              </mc:Choice>
              <mc:Fallback>
                <p:oleObj name="Equation" r:id="rId4" imgW="62208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"/>
                        <a:ext cx="2233403" cy="754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58177"/>
              </p:ext>
            </p:extLst>
          </p:nvPr>
        </p:nvGraphicFramePr>
        <p:xfrm>
          <a:off x="3178175" y="1219200"/>
          <a:ext cx="273526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3" name="Equation" r:id="rId6" imgW="761760" imgH="203040" progId="Equation.DSMT4">
                  <p:embed/>
                </p:oleObj>
              </mc:Choice>
              <mc:Fallback>
                <p:oleObj name="Equation" r:id="rId6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1219200"/>
                        <a:ext cx="2735263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115941"/>
              </p:ext>
            </p:extLst>
          </p:nvPr>
        </p:nvGraphicFramePr>
        <p:xfrm>
          <a:off x="3162300" y="3709988"/>
          <a:ext cx="26908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4" name="Equation" r:id="rId8" imgW="749160" imgH="215640" progId="Equation.DSMT4">
                  <p:embed/>
                </p:oleObj>
              </mc:Choice>
              <mc:Fallback>
                <p:oleObj name="Equation" r:id="rId8" imgW="749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709988"/>
                        <a:ext cx="269081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657289"/>
              </p:ext>
            </p:extLst>
          </p:nvPr>
        </p:nvGraphicFramePr>
        <p:xfrm>
          <a:off x="3194483" y="1219200"/>
          <a:ext cx="2689225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5" name="Equation" r:id="rId10" imgW="749160" imgH="203040" progId="Equation.DSMT4">
                  <p:embed/>
                </p:oleObj>
              </mc:Choice>
              <mc:Fallback>
                <p:oleObj name="Equation" r:id="rId10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483" y="1219200"/>
                        <a:ext cx="2689225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602109"/>
              </p:ext>
            </p:extLst>
          </p:nvPr>
        </p:nvGraphicFramePr>
        <p:xfrm>
          <a:off x="3505200" y="2667000"/>
          <a:ext cx="2233403" cy="754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6" name="Equation" r:id="rId12" imgW="622080" imgH="215640" progId="Equation.DSMT4">
                  <p:embed/>
                </p:oleObj>
              </mc:Choice>
              <mc:Fallback>
                <p:oleObj name="Equation" r:id="rId12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2233403" cy="754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674325"/>
              </p:ext>
            </p:extLst>
          </p:nvPr>
        </p:nvGraphicFramePr>
        <p:xfrm>
          <a:off x="3276600" y="4471988"/>
          <a:ext cx="2689225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7" name="Equation" r:id="rId13" imgW="749160" imgH="203040" progId="Equation.DSMT4">
                  <p:embed/>
                </p:oleObj>
              </mc:Choice>
              <mc:Fallback>
                <p:oleObj name="Equation" r:id="rId13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71988"/>
                        <a:ext cx="2689225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026544"/>
              </p:ext>
            </p:extLst>
          </p:nvPr>
        </p:nvGraphicFramePr>
        <p:xfrm>
          <a:off x="2981325" y="1905000"/>
          <a:ext cx="32829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538" name="Equation" r:id="rId14" imgW="914400" imgH="215640" progId="Equation.DSMT4">
                  <p:embed/>
                </p:oleObj>
              </mc:Choice>
              <mc:Fallback>
                <p:oleObj name="Equation" r:id="rId14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1905000"/>
                        <a:ext cx="32829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2950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131109"/>
              </p:ext>
            </p:extLst>
          </p:nvPr>
        </p:nvGraphicFramePr>
        <p:xfrm>
          <a:off x="1147066" y="1371600"/>
          <a:ext cx="6849865" cy="3613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24" name="Document" r:id="rId4" imgW="4304024" imgH="2276440" progId="Word.Document.12">
                  <p:embed/>
                </p:oleObj>
              </mc:Choice>
              <mc:Fallback>
                <p:oleObj name="Document" r:id="rId4" imgW="4304024" imgH="227644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066" y="1371600"/>
                        <a:ext cx="6849865" cy="3613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399" y="5334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ea typeface="+mj-ea"/>
                <a:cs typeface="Arial" pitchFamily="34" charset="0"/>
              </a:rPr>
              <a:t>Beginning a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General Procedure for Factoring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93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193240"/>
              </p:ext>
            </p:extLst>
          </p:nvPr>
        </p:nvGraphicFramePr>
        <p:xfrm>
          <a:off x="1295400" y="1828800"/>
          <a:ext cx="6954838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0" name="Document" r:id="rId5" imgW="4697296" imgH="2104402" progId="Word.Document.12">
                  <p:embed/>
                </p:oleObj>
              </mc:Choice>
              <mc:Fallback>
                <p:oleObj name="Document" r:id="rId5" imgW="4697296" imgH="210440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6954838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395738"/>
              </p:ext>
            </p:extLst>
          </p:nvPr>
        </p:nvGraphicFramePr>
        <p:xfrm>
          <a:off x="3581400" y="304800"/>
          <a:ext cx="1845961" cy="623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1" name="Equation" r:id="rId7" imgW="622030" imgH="215806" progId="Equation.DSMT4">
                  <p:embed/>
                </p:oleObj>
              </mc:Choice>
              <mc:Fallback>
                <p:oleObj name="Equation" r:id="rId7" imgW="622030" imgH="21580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04800"/>
                        <a:ext cx="1845961" cy="6231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758070"/>
              </p:ext>
            </p:extLst>
          </p:nvPr>
        </p:nvGraphicFramePr>
        <p:xfrm>
          <a:off x="3429000" y="914400"/>
          <a:ext cx="2260548" cy="586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2" name="Equation" r:id="rId9" imgW="761760" imgH="203040" progId="Equation.DSMT4">
                  <p:embed/>
                </p:oleObj>
              </mc:Choice>
              <mc:Fallback>
                <p:oleObj name="Equation" r:id="rId9" imgW="7617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914400"/>
                        <a:ext cx="2260548" cy="5864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6865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415036"/>
              </p:ext>
            </p:extLst>
          </p:nvPr>
        </p:nvGraphicFramePr>
        <p:xfrm>
          <a:off x="2244725" y="1301750"/>
          <a:ext cx="3698875" cy="23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1142" name="Document" r:id="rId5" imgW="2499810" imgH="1706700" progId="Word.Document.12">
                  <p:embed/>
                </p:oleObj>
              </mc:Choice>
              <mc:Fallback>
                <p:oleObj name="Document" r:id="rId5" imgW="2499810" imgH="17067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1301750"/>
                        <a:ext cx="3698875" cy="235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620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4360</TotalTime>
  <Words>316</Words>
  <Application>Microsoft Office PowerPoint</Application>
  <PresentationFormat>On-screen Show (4:3)</PresentationFormat>
  <Paragraphs>105</Paragraphs>
  <Slides>37</Slides>
  <Notes>34</Notes>
  <HiddenSlides>1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Office Theme</vt:lpstr>
      <vt:lpstr>Equation</vt:lpstr>
      <vt:lpstr>Document</vt:lpstr>
      <vt:lpstr>Factor Trinomials Using Guess and Check</vt:lpstr>
      <vt:lpstr> Identifying the values for a, b and c</vt:lpstr>
      <vt:lpstr> Identifying the values for a, b and c</vt:lpstr>
      <vt:lpstr> Identifying the values for a, b and c</vt:lpstr>
      <vt:lpstr>Guess and Check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Combining GCF and Guess and Check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Guess and Check</vt:lpstr>
      <vt:lpstr>The AC Method</vt:lpstr>
      <vt:lpstr>PowerPoint Presentation</vt:lpstr>
      <vt:lpstr>A Special Case of the AC Method, a =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Special Case of the AC Method, a =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Factoring Using the AC Method</dc:title>
  <dc:creator>sas</dc:creator>
  <cp:lastModifiedBy>scott.storla@minneapolis.edu</cp:lastModifiedBy>
  <cp:revision>203</cp:revision>
  <dcterms:created xsi:type="dcterms:W3CDTF">2006-08-16T00:00:00Z</dcterms:created>
  <dcterms:modified xsi:type="dcterms:W3CDTF">2015-10-04T13:28:02Z</dcterms:modified>
</cp:coreProperties>
</file>