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308" r:id="rId3"/>
    <p:sldId id="445" r:id="rId4"/>
    <p:sldId id="446" r:id="rId5"/>
    <p:sldId id="460" r:id="rId6"/>
    <p:sldId id="447" r:id="rId7"/>
    <p:sldId id="448" r:id="rId8"/>
    <p:sldId id="449" r:id="rId9"/>
    <p:sldId id="451" r:id="rId10"/>
    <p:sldId id="452" r:id="rId11"/>
    <p:sldId id="453" r:id="rId12"/>
    <p:sldId id="314" r:id="rId13"/>
    <p:sldId id="454" r:id="rId14"/>
    <p:sldId id="455" r:id="rId15"/>
    <p:sldId id="322" r:id="rId16"/>
    <p:sldId id="456" r:id="rId17"/>
    <p:sldId id="457" r:id="rId18"/>
    <p:sldId id="458" r:id="rId19"/>
    <p:sldId id="459" r:id="rId20"/>
    <p:sldId id="461" r:id="rId21"/>
    <p:sldId id="462" r:id="rId22"/>
    <p:sldId id="463" r:id="rId23"/>
    <p:sldId id="443" r:id="rId24"/>
    <p:sldId id="328" r:id="rId25"/>
    <p:sldId id="398" r:id="rId26"/>
    <p:sldId id="444" r:id="rId27"/>
    <p:sldId id="438" r:id="rId28"/>
    <p:sldId id="273" r:id="rId29"/>
    <p:sldId id="329" r:id="rId30"/>
    <p:sldId id="399" r:id="rId31"/>
    <p:sldId id="407" r:id="rId32"/>
    <p:sldId id="410" r:id="rId33"/>
    <p:sldId id="415" r:id="rId34"/>
    <p:sldId id="419" r:id="rId35"/>
    <p:sldId id="439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A27C75C-9643-492F-9C3E-68B83FB9E6C0}">
          <p14:sldIdLst>
            <p14:sldId id="256"/>
          </p14:sldIdLst>
        </p14:section>
        <p14:section name="Difference of two squares" id="{141BAA90-A83F-4E40-9822-6AFD1FF96094}">
          <p14:sldIdLst>
            <p14:sldId id="308"/>
            <p14:sldId id="445"/>
            <p14:sldId id="446"/>
            <p14:sldId id="460"/>
          </p14:sldIdLst>
        </p14:section>
        <p14:section name="Identify n and m" id="{B9ED6B69-07F3-4D2F-8A4D-2C1A72DBB69E}">
          <p14:sldIdLst>
            <p14:sldId id="447"/>
            <p14:sldId id="448"/>
            <p14:sldId id="449"/>
            <p14:sldId id="451"/>
            <p14:sldId id="452"/>
            <p14:sldId id="453"/>
          </p14:sldIdLst>
        </p14:section>
        <p14:section name="Using the difference of two squares" id="{241A2CB1-B95E-4FE2-AD15-740B51FAE3E1}">
          <p14:sldIdLst>
            <p14:sldId id="314"/>
            <p14:sldId id="454"/>
            <p14:sldId id="455"/>
            <p14:sldId id="322"/>
            <p14:sldId id="456"/>
            <p14:sldId id="457"/>
            <p14:sldId id="458"/>
            <p14:sldId id="459"/>
          </p14:sldIdLst>
        </p14:section>
        <p14:section name="GCF first" id="{AAA8D565-ED6A-4B2D-9AC9-AD1384EE8EA1}">
          <p14:sldIdLst>
            <p14:sldId id="461"/>
            <p14:sldId id="462"/>
            <p14:sldId id="463"/>
            <p14:sldId id="443"/>
            <p14:sldId id="328"/>
            <p14:sldId id="398"/>
            <p14:sldId id="444"/>
            <p14:sldId id="438"/>
          </p14:sldIdLst>
        </p14:section>
        <p14:section name="Perfect square trinomials" id="{2755C698-CE45-41D7-B296-FABA2D7E639F}">
          <p14:sldIdLst>
            <p14:sldId id="273"/>
            <p14:sldId id="329"/>
            <p14:sldId id="399"/>
            <p14:sldId id="407"/>
            <p14:sldId id="410"/>
            <p14:sldId id="415"/>
            <p14:sldId id="419"/>
            <p14:sldId id="43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2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19.wmf"/><Relationship Id="rId1" Type="http://schemas.openxmlformats.org/officeDocument/2006/relationships/image" Target="../media/image7.wmf"/><Relationship Id="rId4" Type="http://schemas.openxmlformats.org/officeDocument/2006/relationships/image" Target="../media/image2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4" Type="http://schemas.openxmlformats.org/officeDocument/2006/relationships/image" Target="../media/image58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4" Type="http://schemas.openxmlformats.org/officeDocument/2006/relationships/image" Target="../media/image62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3.emf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5" Type="http://schemas.openxmlformats.org/officeDocument/2006/relationships/image" Target="../media/image80.wmf"/><Relationship Id="rId4" Type="http://schemas.openxmlformats.org/officeDocument/2006/relationships/image" Target="../media/image7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Relationship Id="rId5" Type="http://schemas.openxmlformats.org/officeDocument/2006/relationships/image" Target="../media/image85.wmf"/><Relationship Id="rId4" Type="http://schemas.openxmlformats.org/officeDocument/2006/relationships/image" Target="../media/image8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1E7154-8796-4572-AA56-DAA617667C79}" type="datetimeFigureOut">
              <a:rPr lang="en-US" smtClean="0"/>
              <a:pPr/>
              <a:t>10/10/2015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55905B-1D70-4131-9A20-C2A66A66FC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4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075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628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4997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6876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4094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6152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213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6928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4565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1644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494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69118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304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2611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21885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96563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03354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3745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07978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10705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12072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0266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CFC843-A062-4A07-926B-F0C3BBC6380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122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89844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4154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30858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20973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54618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2657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3689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9110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649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8782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0818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5905B-1D70-4131-9A20-C2A66A66FC9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928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1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1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0.wmf"/><Relationship Id="rId5" Type="http://schemas.openxmlformats.org/officeDocument/2006/relationships/image" Target="../media/image7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4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7.bin"/><Relationship Id="rId9" Type="http://schemas.openxmlformats.org/officeDocument/2006/relationships/image" Target="../media/image2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0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3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34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3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3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37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6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38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9.bin"/><Relationship Id="rId9" Type="http://schemas.openxmlformats.org/officeDocument/2006/relationships/image" Target="../media/image39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4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43.bin"/><Relationship Id="rId5" Type="http://schemas.openxmlformats.org/officeDocument/2006/relationships/image" Target="../media/image40.wmf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2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4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46.bin"/><Relationship Id="rId5" Type="http://schemas.openxmlformats.org/officeDocument/2006/relationships/image" Target="../media/image43.wmf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5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4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49.bin"/><Relationship Id="rId5" Type="http://schemas.openxmlformats.org/officeDocument/2006/relationships/image" Target="../media/image46.wmf"/><Relationship Id="rId4" Type="http://schemas.openxmlformats.org/officeDocument/2006/relationships/oleObject" Target="../embeddings/oleObject48.bin"/><Relationship Id="rId9" Type="http://schemas.openxmlformats.org/officeDocument/2006/relationships/image" Target="../media/image48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50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52.bin"/><Relationship Id="rId5" Type="http://schemas.openxmlformats.org/officeDocument/2006/relationships/image" Target="../media/image49.wmf"/><Relationship Id="rId4" Type="http://schemas.openxmlformats.org/officeDocument/2006/relationships/oleObject" Target="../embeddings/oleObject51.bin"/><Relationship Id="rId9" Type="http://schemas.openxmlformats.org/officeDocument/2006/relationships/image" Target="../media/image51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3" Type="http://schemas.openxmlformats.org/officeDocument/2006/relationships/notesSlide" Target="../notesSlides/notesSlide24.xml"/><Relationship Id="rId7" Type="http://schemas.openxmlformats.org/officeDocument/2006/relationships/image" Target="../media/image5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55.bin"/><Relationship Id="rId5" Type="http://schemas.openxmlformats.org/officeDocument/2006/relationships/image" Target="../media/image52.wmf"/><Relationship Id="rId4" Type="http://schemas.openxmlformats.org/officeDocument/2006/relationships/oleObject" Target="../embeddings/oleObject54.bin"/><Relationship Id="rId9" Type="http://schemas.openxmlformats.org/officeDocument/2006/relationships/image" Target="../media/image54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3" Type="http://schemas.openxmlformats.org/officeDocument/2006/relationships/notesSlide" Target="../notesSlides/notesSlide25.xml"/><Relationship Id="rId7" Type="http://schemas.openxmlformats.org/officeDocument/2006/relationships/image" Target="../media/image56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58.wmf"/><Relationship Id="rId5" Type="http://schemas.openxmlformats.org/officeDocument/2006/relationships/image" Target="../media/image55.wmf"/><Relationship Id="rId10" Type="http://schemas.openxmlformats.org/officeDocument/2006/relationships/oleObject" Target="../embeddings/oleObject60.bin"/><Relationship Id="rId4" Type="http://schemas.openxmlformats.org/officeDocument/2006/relationships/oleObject" Target="../embeddings/oleObject57.bin"/><Relationship Id="rId9" Type="http://schemas.openxmlformats.org/officeDocument/2006/relationships/image" Target="../media/image57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3" Type="http://schemas.openxmlformats.org/officeDocument/2006/relationships/notesSlide" Target="../notesSlides/notesSlide26.xml"/><Relationship Id="rId7" Type="http://schemas.openxmlformats.org/officeDocument/2006/relationships/image" Target="../media/image60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62.wmf"/><Relationship Id="rId5" Type="http://schemas.openxmlformats.org/officeDocument/2006/relationships/image" Target="../media/image59.wmf"/><Relationship Id="rId10" Type="http://schemas.openxmlformats.org/officeDocument/2006/relationships/oleObject" Target="../embeddings/oleObject64.bin"/><Relationship Id="rId4" Type="http://schemas.openxmlformats.org/officeDocument/2006/relationships/oleObject" Target="../embeddings/oleObject61.bin"/><Relationship Id="rId9" Type="http://schemas.openxmlformats.org/officeDocument/2006/relationships/image" Target="../media/image61.wm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5.vml"/><Relationship Id="rId5" Type="http://schemas.openxmlformats.org/officeDocument/2006/relationships/image" Target="../media/image63.emf"/><Relationship Id="rId4" Type="http://schemas.openxmlformats.org/officeDocument/2006/relationships/package" Target="../embeddings/Microsoft_Word_Document.doc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7" Type="http://schemas.openxmlformats.org/officeDocument/2006/relationships/image" Target="../media/image6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66.bin"/><Relationship Id="rId5" Type="http://schemas.openxmlformats.org/officeDocument/2006/relationships/image" Target="../media/image64.wmf"/><Relationship Id="rId4" Type="http://schemas.openxmlformats.org/officeDocument/2006/relationships/oleObject" Target="../embeddings/oleObject65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13" Type="http://schemas.openxmlformats.org/officeDocument/2006/relationships/image" Target="../media/image70.wmf"/><Relationship Id="rId3" Type="http://schemas.openxmlformats.org/officeDocument/2006/relationships/notesSlide" Target="../notesSlides/notesSlide31.xml"/><Relationship Id="rId7" Type="http://schemas.openxmlformats.org/officeDocument/2006/relationships/image" Target="../media/image67.wmf"/><Relationship Id="rId12" Type="http://schemas.openxmlformats.org/officeDocument/2006/relationships/oleObject" Target="../embeddings/oleObject7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68.bin"/><Relationship Id="rId11" Type="http://schemas.openxmlformats.org/officeDocument/2006/relationships/image" Target="../media/image69.wmf"/><Relationship Id="rId5" Type="http://schemas.openxmlformats.org/officeDocument/2006/relationships/image" Target="../media/image66.wmf"/><Relationship Id="rId10" Type="http://schemas.openxmlformats.org/officeDocument/2006/relationships/oleObject" Target="../embeddings/oleObject70.bin"/><Relationship Id="rId4" Type="http://schemas.openxmlformats.org/officeDocument/2006/relationships/oleObject" Target="../embeddings/oleObject67.bin"/><Relationship Id="rId9" Type="http://schemas.openxmlformats.org/officeDocument/2006/relationships/image" Target="../media/image68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4.bin"/><Relationship Id="rId13" Type="http://schemas.openxmlformats.org/officeDocument/2006/relationships/image" Target="../media/image75.wmf"/><Relationship Id="rId3" Type="http://schemas.openxmlformats.org/officeDocument/2006/relationships/notesSlide" Target="../notesSlides/notesSlide32.xml"/><Relationship Id="rId7" Type="http://schemas.openxmlformats.org/officeDocument/2006/relationships/image" Target="../media/image72.wmf"/><Relationship Id="rId12" Type="http://schemas.openxmlformats.org/officeDocument/2006/relationships/oleObject" Target="../embeddings/oleObject7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8.vml"/><Relationship Id="rId6" Type="http://schemas.openxmlformats.org/officeDocument/2006/relationships/oleObject" Target="../embeddings/oleObject73.bin"/><Relationship Id="rId11" Type="http://schemas.openxmlformats.org/officeDocument/2006/relationships/image" Target="../media/image74.wmf"/><Relationship Id="rId5" Type="http://schemas.openxmlformats.org/officeDocument/2006/relationships/image" Target="../media/image71.wmf"/><Relationship Id="rId10" Type="http://schemas.openxmlformats.org/officeDocument/2006/relationships/oleObject" Target="../embeddings/oleObject75.bin"/><Relationship Id="rId4" Type="http://schemas.openxmlformats.org/officeDocument/2006/relationships/oleObject" Target="../embeddings/oleObject72.bin"/><Relationship Id="rId9" Type="http://schemas.openxmlformats.org/officeDocument/2006/relationships/image" Target="../media/image73.wmf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9.bin"/><Relationship Id="rId13" Type="http://schemas.openxmlformats.org/officeDocument/2006/relationships/image" Target="../media/image80.wmf"/><Relationship Id="rId3" Type="http://schemas.openxmlformats.org/officeDocument/2006/relationships/notesSlide" Target="../notesSlides/notesSlide33.xml"/><Relationship Id="rId7" Type="http://schemas.openxmlformats.org/officeDocument/2006/relationships/image" Target="../media/image77.wmf"/><Relationship Id="rId12" Type="http://schemas.openxmlformats.org/officeDocument/2006/relationships/oleObject" Target="../embeddings/oleObject8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9.vml"/><Relationship Id="rId6" Type="http://schemas.openxmlformats.org/officeDocument/2006/relationships/oleObject" Target="../embeddings/oleObject78.bin"/><Relationship Id="rId11" Type="http://schemas.openxmlformats.org/officeDocument/2006/relationships/image" Target="../media/image79.wmf"/><Relationship Id="rId5" Type="http://schemas.openxmlformats.org/officeDocument/2006/relationships/image" Target="../media/image76.wmf"/><Relationship Id="rId10" Type="http://schemas.openxmlformats.org/officeDocument/2006/relationships/oleObject" Target="../embeddings/oleObject80.bin"/><Relationship Id="rId4" Type="http://schemas.openxmlformats.org/officeDocument/2006/relationships/oleObject" Target="../embeddings/oleObject77.bin"/><Relationship Id="rId9" Type="http://schemas.openxmlformats.org/officeDocument/2006/relationships/image" Target="../media/image78.wmf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4.bin"/><Relationship Id="rId13" Type="http://schemas.openxmlformats.org/officeDocument/2006/relationships/image" Target="../media/image85.wmf"/><Relationship Id="rId3" Type="http://schemas.openxmlformats.org/officeDocument/2006/relationships/notesSlide" Target="../notesSlides/notesSlide34.xml"/><Relationship Id="rId7" Type="http://schemas.openxmlformats.org/officeDocument/2006/relationships/image" Target="../media/image82.wmf"/><Relationship Id="rId12" Type="http://schemas.openxmlformats.org/officeDocument/2006/relationships/oleObject" Target="../embeddings/oleObject8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0.vml"/><Relationship Id="rId6" Type="http://schemas.openxmlformats.org/officeDocument/2006/relationships/oleObject" Target="../embeddings/oleObject83.bin"/><Relationship Id="rId11" Type="http://schemas.openxmlformats.org/officeDocument/2006/relationships/image" Target="../media/image84.wmf"/><Relationship Id="rId5" Type="http://schemas.openxmlformats.org/officeDocument/2006/relationships/image" Target="../media/image81.wmf"/><Relationship Id="rId10" Type="http://schemas.openxmlformats.org/officeDocument/2006/relationships/oleObject" Target="../embeddings/oleObject85.bin"/><Relationship Id="rId4" Type="http://schemas.openxmlformats.org/officeDocument/2006/relationships/oleObject" Target="../embeddings/oleObject82.bin"/><Relationship Id="rId9" Type="http://schemas.openxmlformats.org/officeDocument/2006/relationships/image" Target="../media/image83.wmf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143000"/>
            <a:ext cx="7315200" cy="765175"/>
          </a:xfrm>
          <a:prstGeom prst="rect">
            <a:avLst/>
          </a:prstGeom>
        </p:spPr>
        <p:txBody>
          <a:bodyPr/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Factoring Special Forms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3539137"/>
              </p:ext>
            </p:extLst>
          </p:nvPr>
        </p:nvGraphicFramePr>
        <p:xfrm>
          <a:off x="3906044" y="2060797"/>
          <a:ext cx="1331912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6993" name="Equation" r:id="rId4" imgW="444240" imgH="190440" progId="Equation.DSMT4">
                  <p:embed/>
                </p:oleObj>
              </mc:Choice>
              <mc:Fallback>
                <p:oleObj name="Equation" r:id="rId4" imgW="444240" imgH="190440" progId="Equation.DSMT4">
                  <p:embed/>
                  <p:pic>
                    <p:nvPicPr>
                      <p:cNvPr id="1945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6044" y="2060797"/>
                        <a:ext cx="1331912" cy="573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1255109"/>
              </p:ext>
            </p:extLst>
          </p:nvPr>
        </p:nvGraphicFramePr>
        <p:xfrm>
          <a:off x="3752850" y="1198563"/>
          <a:ext cx="1638300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6994" name="Equation" r:id="rId6" imgW="545760" imgH="215640" progId="Equation.DSMT4">
                  <p:embed/>
                </p:oleObj>
              </mc:Choice>
              <mc:Fallback>
                <p:oleObj name="Equation" r:id="rId6" imgW="545760" imgH="215640" progId="Equation.DSMT4">
                  <p:embed/>
                  <p:pic>
                    <p:nvPicPr>
                      <p:cNvPr id="1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2850" y="1198563"/>
                        <a:ext cx="1638300" cy="649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455502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Identify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n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0767160"/>
              </p:ext>
            </p:extLst>
          </p:nvPr>
        </p:nvGraphicFramePr>
        <p:xfrm>
          <a:off x="3733800" y="2895600"/>
          <a:ext cx="16764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6995" name="Equation" r:id="rId8" imgW="558720" imgH="253800" progId="Equation.DSMT4">
                  <p:embed/>
                </p:oleObj>
              </mc:Choice>
              <mc:Fallback>
                <p:oleObj name="Equation" r:id="rId8" imgW="558720" imgH="2538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895600"/>
                        <a:ext cx="16764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7526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3539137"/>
              </p:ext>
            </p:extLst>
          </p:nvPr>
        </p:nvGraphicFramePr>
        <p:xfrm>
          <a:off x="3906044" y="2060797"/>
          <a:ext cx="1331912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020" name="Equation" r:id="rId4" imgW="444240" imgH="190440" progId="Equation.DSMT4">
                  <p:embed/>
                </p:oleObj>
              </mc:Choice>
              <mc:Fallback>
                <p:oleObj name="Equation" r:id="rId4" imgW="444240" imgH="190440" progId="Equation.DSMT4">
                  <p:embed/>
                  <p:pic>
                    <p:nvPicPr>
                      <p:cNvPr id="1945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6044" y="2060797"/>
                        <a:ext cx="1331912" cy="573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97270"/>
              </p:ext>
            </p:extLst>
          </p:nvPr>
        </p:nvGraphicFramePr>
        <p:xfrm>
          <a:off x="3810000" y="1217613"/>
          <a:ext cx="1524000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021" name="Equation" r:id="rId6" imgW="507960" imgH="203040" progId="Equation.DSMT4">
                  <p:embed/>
                </p:oleObj>
              </mc:Choice>
              <mc:Fallback>
                <p:oleObj name="Equation" r:id="rId6" imgW="507960" imgH="203040" progId="Equation.DSMT4">
                  <p:embed/>
                  <p:pic>
                    <p:nvPicPr>
                      <p:cNvPr id="1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217613"/>
                        <a:ext cx="1524000" cy="611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455502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Identify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n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0743079"/>
              </p:ext>
            </p:extLst>
          </p:nvPr>
        </p:nvGraphicFramePr>
        <p:xfrm>
          <a:off x="3714750" y="2895600"/>
          <a:ext cx="17145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022" name="Equation" r:id="rId8" imgW="571320" imgH="253800" progId="Equation.DSMT4">
                  <p:embed/>
                </p:oleObj>
              </mc:Choice>
              <mc:Fallback>
                <p:oleObj name="Equation" r:id="rId8" imgW="571320" imgH="25380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0" y="2895600"/>
                        <a:ext cx="17145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5346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5254557"/>
              </p:ext>
            </p:extLst>
          </p:nvPr>
        </p:nvGraphicFramePr>
        <p:xfrm>
          <a:off x="4038858" y="1260173"/>
          <a:ext cx="1066285" cy="6106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73" name="Equation" r:id="rId4" imgW="355320" imgH="203040" progId="Equation.DSMT4">
                  <p:embed/>
                </p:oleObj>
              </mc:Choice>
              <mc:Fallback>
                <p:oleObj name="Equation" r:id="rId4" imgW="355320" imgH="203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858" y="1260173"/>
                        <a:ext cx="1066285" cy="6106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498173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5640235"/>
              </p:ext>
            </p:extLst>
          </p:nvPr>
        </p:nvGraphicFramePr>
        <p:xfrm>
          <a:off x="3505994" y="3023524"/>
          <a:ext cx="2132013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74" name="Equation" r:id="rId6" imgW="711000" imgH="203040" progId="Equation.DSMT4">
                  <p:embed/>
                </p:oleObj>
              </mc:Choice>
              <mc:Fallback>
                <p:oleObj name="Equation" r:id="rId6" imgW="71100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994" y="3023524"/>
                        <a:ext cx="2132013" cy="61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5018144"/>
              </p:ext>
            </p:extLst>
          </p:nvPr>
        </p:nvGraphicFramePr>
        <p:xfrm>
          <a:off x="3962400" y="2112521"/>
          <a:ext cx="1219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75" name="Equation" r:id="rId8" imgW="406080" imgH="203040" progId="Equation.DSMT4">
                  <p:embed/>
                </p:oleObj>
              </mc:Choice>
              <mc:Fallback>
                <p:oleObj name="Equation" r:id="rId8" imgW="4060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112521"/>
                        <a:ext cx="1219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9543063"/>
              </p:ext>
            </p:extLst>
          </p:nvPr>
        </p:nvGraphicFramePr>
        <p:xfrm>
          <a:off x="3505993" y="3884612"/>
          <a:ext cx="2132013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76" name="Equation" r:id="rId10" imgW="711000" imgH="203040" progId="Equation.DSMT4">
                  <p:embed/>
                </p:oleObj>
              </mc:Choice>
              <mc:Fallback>
                <p:oleObj name="Equation" r:id="rId10" imgW="711000" imgH="20304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993" y="3884612"/>
                        <a:ext cx="2132013" cy="61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3"/>
          <p:cNvGraphicFramePr>
            <a:graphicFrameLocks noChangeAspect="1"/>
          </p:cNvGraphicFramePr>
          <p:nvPr>
            <p:extLst/>
          </p:nvPr>
        </p:nvGraphicFramePr>
        <p:xfrm>
          <a:off x="3943350" y="1217613"/>
          <a:ext cx="1257300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083" name="Equation" r:id="rId4" imgW="419040" imgH="203040" progId="Equation.DSMT4">
                  <p:embed/>
                </p:oleObj>
              </mc:Choice>
              <mc:Fallback>
                <p:oleObj name="Equation" r:id="rId4" imgW="419040" imgH="203040" progId="Equation.DSMT4">
                  <p:embed/>
                  <p:pic>
                    <p:nvPicPr>
                      <p:cNvPr id="1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3350" y="1217613"/>
                        <a:ext cx="1257300" cy="611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9120470"/>
              </p:ext>
            </p:extLst>
          </p:nvPr>
        </p:nvGraphicFramePr>
        <p:xfrm>
          <a:off x="3962400" y="2114157"/>
          <a:ext cx="1219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084" name="Equation" r:id="rId6" imgW="406080" imgH="203040" progId="Equation.DSMT4">
                  <p:embed/>
                </p:oleObj>
              </mc:Choice>
              <mc:Fallback>
                <p:oleObj name="Equation" r:id="rId6" imgW="406080" imgH="20304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114157"/>
                        <a:ext cx="1219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3543602"/>
              </p:ext>
            </p:extLst>
          </p:nvPr>
        </p:nvGraphicFramePr>
        <p:xfrm>
          <a:off x="3562350" y="3141458"/>
          <a:ext cx="2019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085" name="Equation" r:id="rId8" imgW="672840" imgH="164880" progId="Equation.DSMT4">
                  <p:embed/>
                </p:oleObj>
              </mc:Choice>
              <mc:Fallback>
                <p:oleObj name="Equation" r:id="rId8" imgW="672840" imgH="1648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350" y="3141458"/>
                        <a:ext cx="2019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914400" y="4572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0455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1536625"/>
              </p:ext>
            </p:extLst>
          </p:nvPr>
        </p:nvGraphicFramePr>
        <p:xfrm>
          <a:off x="3943350" y="1371600"/>
          <a:ext cx="1257300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2107" name="Equation" r:id="rId4" imgW="419040" imgH="203040" progId="Equation.DSMT4">
                  <p:embed/>
                </p:oleObj>
              </mc:Choice>
              <mc:Fallback>
                <p:oleObj name="Equation" r:id="rId4" imgW="419040" imgH="203040" progId="Equation.DSMT4">
                  <p:embed/>
                  <p:pic>
                    <p:nvPicPr>
                      <p:cNvPr id="1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3350" y="1371600"/>
                        <a:ext cx="1257300" cy="611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4572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0212497"/>
              </p:ext>
            </p:extLst>
          </p:nvPr>
        </p:nvGraphicFramePr>
        <p:xfrm>
          <a:off x="3505200" y="3124200"/>
          <a:ext cx="2132013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2108" name="Equation" r:id="rId6" imgW="711000" imgH="203040" progId="Equation.DSMT4">
                  <p:embed/>
                </p:oleObj>
              </mc:Choice>
              <mc:Fallback>
                <p:oleObj name="Equation" r:id="rId6" imgW="711000" imgH="20304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124200"/>
                        <a:ext cx="2132013" cy="61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5305587"/>
              </p:ext>
            </p:extLst>
          </p:nvPr>
        </p:nvGraphicFramePr>
        <p:xfrm>
          <a:off x="3962400" y="2209800"/>
          <a:ext cx="1219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2109" name="Equation" r:id="rId8" imgW="406080" imgH="203040" progId="Equation.DSMT4">
                  <p:embed/>
                </p:oleObj>
              </mc:Choice>
              <mc:Fallback>
                <p:oleObj name="Equation" r:id="rId8" imgW="406080" imgH="20304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209800"/>
                        <a:ext cx="1219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1094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8209318"/>
              </p:ext>
            </p:extLst>
          </p:nvPr>
        </p:nvGraphicFramePr>
        <p:xfrm>
          <a:off x="3963194" y="1907603"/>
          <a:ext cx="1217613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38" name="Equation" r:id="rId4" imgW="406080" imgH="203040" progId="Equation.DSMT4">
                  <p:embed/>
                </p:oleObj>
              </mc:Choice>
              <mc:Fallback>
                <p:oleObj name="Equation" r:id="rId4" imgW="40608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3194" y="1907603"/>
                        <a:ext cx="1217613" cy="611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6262589"/>
              </p:ext>
            </p:extLst>
          </p:nvPr>
        </p:nvGraphicFramePr>
        <p:xfrm>
          <a:off x="3981608" y="1066800"/>
          <a:ext cx="1180785" cy="6106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39" name="Equation" r:id="rId6" imgW="393480" imgH="203040" progId="Equation.DSMT4">
                  <p:embed/>
                </p:oleObj>
              </mc:Choice>
              <mc:Fallback>
                <p:oleObj name="Equation" r:id="rId6" imgW="393480" imgH="203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1608" y="1066800"/>
                        <a:ext cx="1180785" cy="6106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4572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9735548"/>
              </p:ext>
            </p:extLst>
          </p:nvPr>
        </p:nvGraphicFramePr>
        <p:xfrm>
          <a:off x="3525044" y="2763006"/>
          <a:ext cx="20939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40" name="Equation" r:id="rId8" imgW="698400" imgH="203040" progId="Equation.DSMT4">
                  <p:embed/>
                </p:oleObj>
              </mc:Choice>
              <mc:Fallback>
                <p:oleObj name="Equation" r:id="rId8" imgW="698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5044" y="2763006"/>
                        <a:ext cx="2093912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2945027"/>
              </p:ext>
            </p:extLst>
          </p:nvPr>
        </p:nvGraphicFramePr>
        <p:xfrm>
          <a:off x="3657600" y="2057400"/>
          <a:ext cx="1674813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3128" name="Equation" r:id="rId4" imgW="558720" imgH="215640" progId="Equation.DSMT4">
                  <p:embed/>
                </p:oleObj>
              </mc:Choice>
              <mc:Fallback>
                <p:oleObj name="Equation" r:id="rId4" imgW="558720" imgH="215640" progId="Equation.DSMT4">
                  <p:embed/>
                  <p:pic>
                    <p:nvPicPr>
                      <p:cNvPr id="1945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057400"/>
                        <a:ext cx="1674813" cy="649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39876"/>
              </p:ext>
            </p:extLst>
          </p:nvPr>
        </p:nvGraphicFramePr>
        <p:xfrm>
          <a:off x="3676209" y="1143000"/>
          <a:ext cx="1637594" cy="648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3129" name="Equation" r:id="rId6" imgW="545760" imgH="215640" progId="Equation.DSMT4">
                  <p:embed/>
                </p:oleObj>
              </mc:Choice>
              <mc:Fallback>
                <p:oleObj name="Equation" r:id="rId6" imgW="545760" imgH="215640" progId="Equation.DSMT4">
                  <p:embed/>
                  <p:pic>
                    <p:nvPicPr>
                      <p:cNvPr id="1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6209" y="1143000"/>
                        <a:ext cx="1637594" cy="6488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477987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8359356"/>
              </p:ext>
            </p:extLst>
          </p:nvPr>
        </p:nvGraphicFramePr>
        <p:xfrm>
          <a:off x="3219450" y="3048000"/>
          <a:ext cx="2551113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3130" name="Equation" r:id="rId8" imgW="850680" imgH="203040" progId="Equation.DSMT4">
                  <p:embed/>
                </p:oleObj>
              </mc:Choice>
              <mc:Fallback>
                <p:oleObj name="Equation" r:id="rId8" imgW="850680" imgH="203040" progId="Equation.DSMT4">
                  <p:embed/>
                  <p:pic>
                    <p:nvPicPr>
                      <p:cNvPr id="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9450" y="3048000"/>
                        <a:ext cx="2551113" cy="611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6622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1398848"/>
              </p:ext>
            </p:extLst>
          </p:nvPr>
        </p:nvGraphicFramePr>
        <p:xfrm>
          <a:off x="3714750" y="2240229"/>
          <a:ext cx="17145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4155" name="Equation" r:id="rId4" imgW="571320" imgH="215640" progId="Equation.DSMT4">
                  <p:embed/>
                </p:oleObj>
              </mc:Choice>
              <mc:Fallback>
                <p:oleObj name="Equation" r:id="rId4" imgW="571320" imgH="215640" progId="Equation.DSMT4">
                  <p:embed/>
                  <p:pic>
                    <p:nvPicPr>
                      <p:cNvPr id="1945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0" y="2240229"/>
                        <a:ext cx="17145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6705326"/>
              </p:ext>
            </p:extLst>
          </p:nvPr>
        </p:nvGraphicFramePr>
        <p:xfrm>
          <a:off x="3848621" y="1242478"/>
          <a:ext cx="1446759" cy="6106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4156" name="Equation" r:id="rId6" imgW="482400" imgH="203040" progId="Equation.DSMT4">
                  <p:embed/>
                </p:oleObj>
              </mc:Choice>
              <mc:Fallback>
                <p:oleObj name="Equation" r:id="rId6" imgW="482400" imgH="203040" progId="Equation.DSMT4">
                  <p:embed/>
                  <p:pic>
                    <p:nvPicPr>
                      <p:cNvPr id="1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621" y="1242478"/>
                        <a:ext cx="1446759" cy="6106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480478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6839444"/>
              </p:ext>
            </p:extLst>
          </p:nvPr>
        </p:nvGraphicFramePr>
        <p:xfrm>
          <a:off x="3257550" y="3275012"/>
          <a:ext cx="2628900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4157" name="Equation" r:id="rId8" imgW="876240" imgH="203040" progId="Equation.DSMT4">
                  <p:embed/>
                </p:oleObj>
              </mc:Choice>
              <mc:Fallback>
                <p:oleObj name="Equation" r:id="rId8" imgW="876240" imgH="203040" progId="Equation.DSMT4">
                  <p:embed/>
                  <p:pic>
                    <p:nvPicPr>
                      <p:cNvPr id="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7550" y="3275012"/>
                        <a:ext cx="2628900" cy="611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0434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4432379"/>
              </p:ext>
            </p:extLst>
          </p:nvPr>
        </p:nvGraphicFramePr>
        <p:xfrm>
          <a:off x="3771900" y="2157412"/>
          <a:ext cx="1600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5179" name="Equation" r:id="rId4" imgW="533160" imgH="215640" progId="Equation.DSMT4">
                  <p:embed/>
                </p:oleObj>
              </mc:Choice>
              <mc:Fallback>
                <p:oleObj name="Equation" r:id="rId4" imgW="533160" imgH="215640" progId="Equation.DSMT4">
                  <p:embed/>
                  <p:pic>
                    <p:nvPicPr>
                      <p:cNvPr id="1945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2157412"/>
                        <a:ext cx="16002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4556531"/>
              </p:ext>
            </p:extLst>
          </p:nvPr>
        </p:nvGraphicFramePr>
        <p:xfrm>
          <a:off x="3905250" y="1223962"/>
          <a:ext cx="1333500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5180" name="Equation" r:id="rId6" imgW="444240" imgH="215640" progId="Equation.DSMT4">
                  <p:embed/>
                </p:oleObj>
              </mc:Choice>
              <mc:Fallback>
                <p:oleObj name="Equation" r:id="rId6" imgW="444240" imgH="215640" progId="Equation.DSMT4">
                  <p:embed/>
                  <p:pic>
                    <p:nvPicPr>
                      <p:cNvPr id="1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250" y="1223962"/>
                        <a:ext cx="1333500" cy="649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481012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1013608"/>
              </p:ext>
            </p:extLst>
          </p:nvPr>
        </p:nvGraphicFramePr>
        <p:xfrm>
          <a:off x="3371850" y="3275012"/>
          <a:ext cx="2400300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5181" name="Equation" r:id="rId8" imgW="799920" imgH="203040" progId="Equation.DSMT4">
                  <p:embed/>
                </p:oleObj>
              </mc:Choice>
              <mc:Fallback>
                <p:oleObj name="Equation" r:id="rId8" imgW="799920" imgH="203040" progId="Equation.DSMT4">
                  <p:embed/>
                  <p:pic>
                    <p:nvPicPr>
                      <p:cNvPr id="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1850" y="3275012"/>
                        <a:ext cx="2400300" cy="611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8086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886930"/>
              </p:ext>
            </p:extLst>
          </p:nvPr>
        </p:nvGraphicFramePr>
        <p:xfrm>
          <a:off x="3562350" y="2233612"/>
          <a:ext cx="2019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6203" name="Equation" r:id="rId4" imgW="672840" imgH="215640" progId="Equation.DSMT4">
                  <p:embed/>
                </p:oleObj>
              </mc:Choice>
              <mc:Fallback>
                <p:oleObj name="Equation" r:id="rId4" imgW="672840" imgH="215640" progId="Equation.DSMT4">
                  <p:embed/>
                  <p:pic>
                    <p:nvPicPr>
                      <p:cNvPr id="1945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350" y="2233612"/>
                        <a:ext cx="20193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9853902"/>
              </p:ext>
            </p:extLst>
          </p:nvPr>
        </p:nvGraphicFramePr>
        <p:xfrm>
          <a:off x="3752850" y="1319212"/>
          <a:ext cx="1638300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6204" name="Equation" r:id="rId6" imgW="545760" imgH="203040" progId="Equation.DSMT4">
                  <p:embed/>
                </p:oleObj>
              </mc:Choice>
              <mc:Fallback>
                <p:oleObj name="Equation" r:id="rId6" imgW="545760" imgH="203040" progId="Equation.DSMT4">
                  <p:embed/>
                  <p:pic>
                    <p:nvPicPr>
                      <p:cNvPr id="1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2850" y="1319212"/>
                        <a:ext cx="1638300" cy="611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557212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8284210"/>
              </p:ext>
            </p:extLst>
          </p:nvPr>
        </p:nvGraphicFramePr>
        <p:xfrm>
          <a:off x="3143250" y="3351212"/>
          <a:ext cx="2857500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6205" name="Equation" r:id="rId8" imgW="952200" imgH="203040" progId="Equation.DSMT4">
                  <p:embed/>
                </p:oleObj>
              </mc:Choice>
              <mc:Fallback>
                <p:oleObj name="Equation" r:id="rId8" imgW="952200" imgH="203040" progId="Equation.DSMT4">
                  <p:embed/>
                  <p:pic>
                    <p:nvPicPr>
                      <p:cNvPr id="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0" y="3351212"/>
                        <a:ext cx="2857500" cy="611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2179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676400"/>
            <a:ext cx="73152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The Difference of Two Squares</a:t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>(For Binomials)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5809844"/>
              </p:ext>
            </p:extLst>
          </p:nvPr>
        </p:nvGraphicFramePr>
        <p:xfrm>
          <a:off x="3733800" y="2233613"/>
          <a:ext cx="1676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7227" name="Equation" r:id="rId4" imgW="558720" imgH="215640" progId="Equation.DSMT4">
                  <p:embed/>
                </p:oleObj>
              </mc:Choice>
              <mc:Fallback>
                <p:oleObj name="Equation" r:id="rId4" imgW="558720" imgH="215640" progId="Equation.DSMT4">
                  <p:embed/>
                  <p:pic>
                    <p:nvPicPr>
                      <p:cNvPr id="1945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233613"/>
                        <a:ext cx="16764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5688514"/>
              </p:ext>
            </p:extLst>
          </p:nvPr>
        </p:nvGraphicFramePr>
        <p:xfrm>
          <a:off x="3867150" y="1319213"/>
          <a:ext cx="1409700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7228" name="Equation" r:id="rId6" imgW="469800" imgH="203040" progId="Equation.DSMT4">
                  <p:embed/>
                </p:oleObj>
              </mc:Choice>
              <mc:Fallback>
                <p:oleObj name="Equation" r:id="rId6" imgW="469800" imgH="203040" progId="Equation.DSMT4">
                  <p:embed/>
                  <p:pic>
                    <p:nvPicPr>
                      <p:cNvPr id="1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7150" y="1319213"/>
                        <a:ext cx="1409700" cy="611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557212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2714742"/>
              </p:ext>
            </p:extLst>
          </p:nvPr>
        </p:nvGraphicFramePr>
        <p:xfrm>
          <a:off x="3200400" y="3351213"/>
          <a:ext cx="2743200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7229" name="Equation" r:id="rId8" imgW="914400" imgH="203040" progId="Equation.DSMT4">
                  <p:embed/>
                </p:oleObj>
              </mc:Choice>
              <mc:Fallback>
                <p:oleObj name="Equation" r:id="rId8" imgW="914400" imgH="203040" progId="Equation.DSMT4">
                  <p:embed/>
                  <p:pic>
                    <p:nvPicPr>
                      <p:cNvPr id="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351213"/>
                        <a:ext cx="2743200" cy="611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6833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5786262"/>
              </p:ext>
            </p:extLst>
          </p:nvPr>
        </p:nvGraphicFramePr>
        <p:xfrm>
          <a:off x="3829050" y="2233613"/>
          <a:ext cx="14859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248" name="Equation" r:id="rId4" imgW="495000" imgH="215640" progId="Equation.DSMT4">
                  <p:embed/>
                </p:oleObj>
              </mc:Choice>
              <mc:Fallback>
                <p:oleObj name="Equation" r:id="rId4" imgW="495000" imgH="215640" progId="Equation.DSMT4">
                  <p:embed/>
                  <p:pic>
                    <p:nvPicPr>
                      <p:cNvPr id="1945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9050" y="2233613"/>
                        <a:ext cx="14859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5904751"/>
              </p:ext>
            </p:extLst>
          </p:nvPr>
        </p:nvGraphicFramePr>
        <p:xfrm>
          <a:off x="3886200" y="1319213"/>
          <a:ext cx="1371600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249" name="Equation" r:id="rId6" imgW="457200" imgH="203040" progId="Equation.DSMT4">
                  <p:embed/>
                </p:oleObj>
              </mc:Choice>
              <mc:Fallback>
                <p:oleObj name="Equation" r:id="rId6" imgW="457200" imgH="203040" progId="Equation.DSMT4">
                  <p:embed/>
                  <p:pic>
                    <p:nvPicPr>
                      <p:cNvPr id="1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319213"/>
                        <a:ext cx="1371600" cy="611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557212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0272864"/>
              </p:ext>
            </p:extLst>
          </p:nvPr>
        </p:nvGraphicFramePr>
        <p:xfrm>
          <a:off x="3448050" y="3408363"/>
          <a:ext cx="2247900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250" name="Equation" r:id="rId8" imgW="749160" imgH="164880" progId="Equation.DSMT4">
                  <p:embed/>
                </p:oleObj>
              </mc:Choice>
              <mc:Fallback>
                <p:oleObj name="Equation" r:id="rId8" imgW="749160" imgH="164880" progId="Equation.DSMT4">
                  <p:embed/>
                  <p:pic>
                    <p:nvPicPr>
                      <p:cNvPr id="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8050" y="3408363"/>
                        <a:ext cx="2247900" cy="496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5769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2337276"/>
              </p:ext>
            </p:extLst>
          </p:nvPr>
        </p:nvGraphicFramePr>
        <p:xfrm>
          <a:off x="4000500" y="1319213"/>
          <a:ext cx="1143000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275" name="Equation" r:id="rId4" imgW="380880" imgH="203040" progId="Equation.DSMT4">
                  <p:embed/>
                </p:oleObj>
              </mc:Choice>
              <mc:Fallback>
                <p:oleObj name="Equation" r:id="rId4" imgW="380880" imgH="203040" progId="Equation.DSMT4">
                  <p:embed/>
                  <p:pic>
                    <p:nvPicPr>
                      <p:cNvPr id="1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1319213"/>
                        <a:ext cx="1143000" cy="611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557212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7714019"/>
              </p:ext>
            </p:extLst>
          </p:nvPr>
        </p:nvGraphicFramePr>
        <p:xfrm>
          <a:off x="3467100" y="3124200"/>
          <a:ext cx="2209800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276" name="Equation" r:id="rId6" imgW="736560" imgH="164880" progId="Equation.DSMT4">
                  <p:embed/>
                </p:oleObj>
              </mc:Choice>
              <mc:Fallback>
                <p:oleObj name="Equation" r:id="rId6" imgW="736560" imgH="164880" progId="Equation.DSMT4">
                  <p:embed/>
                  <p:pic>
                    <p:nvPicPr>
                      <p:cNvPr id="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3124200"/>
                        <a:ext cx="2209800" cy="496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5887944"/>
              </p:ext>
            </p:extLst>
          </p:nvPr>
        </p:nvGraphicFramePr>
        <p:xfrm>
          <a:off x="3714750" y="2080687"/>
          <a:ext cx="171450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277" name="Equation" r:id="rId8" imgW="571320" imgH="215640" progId="Equation.DSMT4">
                  <p:embed/>
                </p:oleObj>
              </mc:Choice>
              <mc:Fallback>
                <p:oleObj name="Equation" r:id="rId8" imgW="571320" imgH="215640" progId="Equation.DSMT4">
                  <p:embed/>
                  <p:pic>
                    <p:nvPicPr>
                      <p:cNvPr id="1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0" y="2080687"/>
                        <a:ext cx="1714500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8523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3409696"/>
              </p:ext>
            </p:extLst>
          </p:nvPr>
        </p:nvGraphicFramePr>
        <p:xfrm>
          <a:off x="2095500" y="2095500"/>
          <a:ext cx="194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6783" name="Equation" r:id="rId4" imgW="647640" imgH="279360" progId="Equation.DSMT4">
                  <p:embed/>
                </p:oleObj>
              </mc:Choice>
              <mc:Fallback>
                <p:oleObj name="Equation" r:id="rId4" imgW="64764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2095500"/>
                        <a:ext cx="1943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6148678"/>
              </p:ext>
            </p:extLst>
          </p:nvPr>
        </p:nvGraphicFramePr>
        <p:xfrm>
          <a:off x="3702050" y="1168400"/>
          <a:ext cx="16367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6784" name="Equation" r:id="rId6" imgW="545760" imgH="203040" progId="Equation.DSMT4">
                  <p:embed/>
                </p:oleObj>
              </mc:Choice>
              <mc:Fallback>
                <p:oleObj name="Equation" r:id="rId6" imgW="5457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0" y="1168400"/>
                        <a:ext cx="1636713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2286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8165327"/>
              </p:ext>
            </p:extLst>
          </p:nvPr>
        </p:nvGraphicFramePr>
        <p:xfrm>
          <a:off x="4002088" y="2235200"/>
          <a:ext cx="2855912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6785" name="Equation" r:id="rId8" imgW="952200" imgH="203040" progId="Equation.DSMT4">
                  <p:embed/>
                </p:oleObj>
              </mc:Choice>
              <mc:Fallback>
                <p:oleObj name="Equation" r:id="rId8" imgW="9522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2088" y="2235200"/>
                        <a:ext cx="2855912" cy="611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1407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0502592"/>
              </p:ext>
            </p:extLst>
          </p:nvPr>
        </p:nvGraphicFramePr>
        <p:xfrm>
          <a:off x="1752600" y="2057400"/>
          <a:ext cx="22844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57" name="Equation" r:id="rId4" imgW="761760" imgH="279360" progId="Equation.DSMT4">
                  <p:embed/>
                </p:oleObj>
              </mc:Choice>
              <mc:Fallback>
                <p:oleObj name="Equation" r:id="rId4" imgW="761760" imgH="2793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057400"/>
                        <a:ext cx="2284413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6854469"/>
              </p:ext>
            </p:extLst>
          </p:nvPr>
        </p:nvGraphicFramePr>
        <p:xfrm>
          <a:off x="3684588" y="1149350"/>
          <a:ext cx="16732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58" name="Equation" r:id="rId6" imgW="558720" imgH="215640" progId="Equation.DSMT4">
                  <p:embed/>
                </p:oleObj>
              </mc:Choice>
              <mc:Fallback>
                <p:oleObj name="Equation" r:id="rId6" imgW="558720" imgH="215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4588" y="1149350"/>
                        <a:ext cx="1673225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2286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4137653"/>
              </p:ext>
            </p:extLst>
          </p:nvPr>
        </p:nvGraphicFramePr>
        <p:xfrm>
          <a:off x="4078287" y="2133600"/>
          <a:ext cx="3541713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59" name="Equation" r:id="rId8" imgW="1180800" imgH="203040" progId="Equation.DSMT4">
                  <p:embed/>
                </p:oleObj>
              </mc:Choice>
              <mc:Fallback>
                <p:oleObj name="Equation" r:id="rId8" imgW="11808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8287" y="2133600"/>
                        <a:ext cx="3541713" cy="611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5748238"/>
              </p:ext>
            </p:extLst>
          </p:nvPr>
        </p:nvGraphicFramePr>
        <p:xfrm>
          <a:off x="3018631" y="3987800"/>
          <a:ext cx="3106737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5316" name="Equation" r:id="rId4" imgW="1041120" imgH="279360" progId="Equation.DSMT4">
                  <p:embed/>
                </p:oleObj>
              </mc:Choice>
              <mc:Fallback>
                <p:oleObj name="Equation" r:id="rId4" imgW="1041120" imgH="2793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8631" y="3987800"/>
                        <a:ext cx="3106737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14400" y="2286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4814824"/>
              </p:ext>
            </p:extLst>
          </p:nvPr>
        </p:nvGraphicFramePr>
        <p:xfrm>
          <a:off x="3397250" y="2971800"/>
          <a:ext cx="23495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5317" name="Equation" r:id="rId6" imgW="787320" imgH="279360" progId="Equation.DSMT4">
                  <p:embed/>
                </p:oleObj>
              </mc:Choice>
              <mc:Fallback>
                <p:oleObj name="Equation" r:id="rId6" imgW="787320" imgH="2793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0" y="2971800"/>
                        <a:ext cx="23495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613577"/>
              </p:ext>
            </p:extLst>
          </p:nvPr>
        </p:nvGraphicFramePr>
        <p:xfrm>
          <a:off x="3795712" y="1781175"/>
          <a:ext cx="1552575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5318" name="Equation" r:id="rId8" imgW="520560" imgH="330120" progId="Equation.DSMT4">
                  <p:embed/>
                </p:oleObj>
              </mc:Choice>
              <mc:Fallback>
                <p:oleObj name="Equation" r:id="rId8" imgW="520560" imgH="33012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5712" y="1781175"/>
                        <a:ext cx="1552575" cy="962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1703556"/>
              </p:ext>
            </p:extLst>
          </p:nvPr>
        </p:nvGraphicFramePr>
        <p:xfrm>
          <a:off x="4038600" y="990600"/>
          <a:ext cx="947738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5319" name="Equation" r:id="rId10" imgW="317160" imgH="190440" progId="Equation.DSMT4">
                  <p:embed/>
                </p:oleObj>
              </mc:Choice>
              <mc:Fallback>
                <p:oleObj name="Equation" r:id="rId10" imgW="317160" imgH="1904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990600"/>
                        <a:ext cx="947738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7364977"/>
              </p:ext>
            </p:extLst>
          </p:nvPr>
        </p:nvGraphicFramePr>
        <p:xfrm>
          <a:off x="2544763" y="3987800"/>
          <a:ext cx="4052887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7822" name="Equation" r:id="rId4" imgW="1358640" imgH="279360" progId="Equation.DSMT4">
                  <p:embed/>
                </p:oleObj>
              </mc:Choice>
              <mc:Fallback>
                <p:oleObj name="Equation" r:id="rId4" imgW="135864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4763" y="3987800"/>
                        <a:ext cx="4052887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14400" y="2286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5607349"/>
              </p:ext>
            </p:extLst>
          </p:nvPr>
        </p:nvGraphicFramePr>
        <p:xfrm>
          <a:off x="2886075" y="2935288"/>
          <a:ext cx="3371850" cy="88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7823" name="Equation" r:id="rId6" imgW="1130040" imgH="304560" progId="Equation.DSMT4">
                  <p:embed/>
                </p:oleObj>
              </mc:Choice>
              <mc:Fallback>
                <p:oleObj name="Equation" r:id="rId6" imgW="1130040" imgH="304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6075" y="2935288"/>
                        <a:ext cx="3371850" cy="887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9906637"/>
              </p:ext>
            </p:extLst>
          </p:nvPr>
        </p:nvGraphicFramePr>
        <p:xfrm>
          <a:off x="3586163" y="1855788"/>
          <a:ext cx="1971675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7824" name="Equation" r:id="rId8" imgW="660240" imgH="279360" progId="Equation.DSMT4">
                  <p:embed/>
                </p:oleObj>
              </mc:Choice>
              <mc:Fallback>
                <p:oleObj name="Equation" r:id="rId8" imgW="66024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6163" y="1855788"/>
                        <a:ext cx="1971675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8831118"/>
              </p:ext>
            </p:extLst>
          </p:nvPr>
        </p:nvGraphicFramePr>
        <p:xfrm>
          <a:off x="3792538" y="954088"/>
          <a:ext cx="1439862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7825" name="Equation" r:id="rId10" imgW="482400" imgH="215640" progId="Equation.DSMT4">
                  <p:embed/>
                </p:oleObj>
              </mc:Choice>
              <mc:Fallback>
                <p:oleObj name="Equation" r:id="rId10" imgW="4824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2538" y="954088"/>
                        <a:ext cx="1439862" cy="62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8709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676400"/>
            <a:ext cx="73152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The Difference of Two Squares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2291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752600"/>
            <a:ext cx="7315200" cy="76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The Perfect Square Trinomial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  <p:graphicFrame>
        <p:nvGraphicFramePr>
          <p:cNvPr id="1187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5442828"/>
              </p:ext>
            </p:extLst>
          </p:nvPr>
        </p:nvGraphicFramePr>
        <p:xfrm>
          <a:off x="546100" y="914400"/>
          <a:ext cx="7454900" cy="2765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23" name="Document" r:id="rId4" imgW="4435966" imgH="1636808" progId="Word.Document.12">
                  <p:embed/>
                </p:oleObj>
              </mc:Choice>
              <mc:Fallback>
                <p:oleObj name="Document" r:id="rId4" imgW="4435966" imgH="1636808" progId="Word.Document.12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914400"/>
                        <a:ext cx="7454900" cy="2765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  <p:graphicFrame>
        <p:nvGraphicFramePr>
          <p:cNvPr id="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1491527"/>
              </p:ext>
            </p:extLst>
          </p:nvPr>
        </p:nvGraphicFramePr>
        <p:xfrm>
          <a:off x="1450975" y="687388"/>
          <a:ext cx="6249988" cy="320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793" name="Document" r:id="rId4" imgW="3837318" imgH="1963317" progId="Word.Document.12">
                  <p:embed/>
                </p:oleObj>
              </mc:Choice>
              <mc:Fallback>
                <p:oleObj name="Document" r:id="rId4" imgW="3837318" imgH="1963317" progId="Word.Document.12">
                  <p:embed/>
                  <p:pic>
                    <p:nvPicPr>
                      <p:cNvPr id="4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0975" y="687388"/>
                        <a:ext cx="6249988" cy="3205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585403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8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894569"/>
              </p:ext>
            </p:extLst>
          </p:nvPr>
        </p:nvGraphicFramePr>
        <p:xfrm>
          <a:off x="3524250" y="674688"/>
          <a:ext cx="2120900" cy="197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285" name="Equation" r:id="rId4" imgW="787320" imgH="723600" progId="Equation.DSMT4">
                  <p:embed/>
                </p:oleObj>
              </mc:Choice>
              <mc:Fallback>
                <p:oleObj name="Equation" r:id="rId4" imgW="787320" imgH="723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250" y="674688"/>
                        <a:ext cx="2120900" cy="1976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8607785"/>
              </p:ext>
            </p:extLst>
          </p:nvPr>
        </p:nvGraphicFramePr>
        <p:xfrm>
          <a:off x="3505200" y="3200400"/>
          <a:ext cx="2087563" cy="197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286" name="Equation" r:id="rId6" imgW="774360" imgH="723600" progId="Equation.DSMT4">
                  <p:embed/>
                </p:oleObj>
              </mc:Choice>
              <mc:Fallback>
                <p:oleObj name="Equation" r:id="rId6" imgW="774360" imgH="723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200400"/>
                        <a:ext cx="2087563" cy="197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8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2584168"/>
              </p:ext>
            </p:extLst>
          </p:nvPr>
        </p:nvGraphicFramePr>
        <p:xfrm>
          <a:off x="3962400" y="3200400"/>
          <a:ext cx="1128713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564" name="Equation" r:id="rId4" imgW="419040" imgH="253800" progId="Equation.DSMT4">
                  <p:embed/>
                </p:oleObj>
              </mc:Choice>
              <mc:Fallback>
                <p:oleObj name="Equation" r:id="rId4" imgW="419040" imgH="253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200400"/>
                        <a:ext cx="1128713" cy="69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442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0544493"/>
              </p:ext>
            </p:extLst>
          </p:nvPr>
        </p:nvGraphicFramePr>
        <p:xfrm>
          <a:off x="3276600" y="2362200"/>
          <a:ext cx="2416175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565" name="Equation" r:id="rId6" imgW="799920" imgH="241200" progId="Equation.DSMT4">
                  <p:embed/>
                </p:oleObj>
              </mc:Choice>
              <mc:Fallback>
                <p:oleObj name="Equation" r:id="rId6" imgW="799920" imgH="241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362200"/>
                        <a:ext cx="2416175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14400" y="2286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2574169"/>
              </p:ext>
            </p:extLst>
          </p:nvPr>
        </p:nvGraphicFramePr>
        <p:xfrm>
          <a:off x="3581400" y="1600200"/>
          <a:ext cx="1879600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566" name="Equation" r:id="rId8" imgW="622080" imgH="203040" progId="Equation.DSMT4">
                  <p:embed/>
                </p:oleObj>
              </mc:Choice>
              <mc:Fallback>
                <p:oleObj name="Equation" r:id="rId8" imgW="62208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600200"/>
                        <a:ext cx="1879600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2001250"/>
              </p:ext>
            </p:extLst>
          </p:nvPr>
        </p:nvGraphicFramePr>
        <p:xfrm>
          <a:off x="3709193" y="914400"/>
          <a:ext cx="1725613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567" name="Equation" r:id="rId10" imgW="571320" imgH="203040" progId="Equation.DSMT4">
                  <p:embed/>
                </p:oleObj>
              </mc:Choice>
              <mc:Fallback>
                <p:oleObj name="Equation" r:id="rId10" imgW="57132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9193" y="914400"/>
                        <a:ext cx="1725613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5652269"/>
              </p:ext>
            </p:extLst>
          </p:nvPr>
        </p:nvGraphicFramePr>
        <p:xfrm>
          <a:off x="6400800" y="2362200"/>
          <a:ext cx="2054225" cy="1352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568" name="Equation" r:id="rId12" imgW="761760" imgH="495000" progId="Equation.DSMT4">
                  <p:embed/>
                </p:oleObj>
              </mc:Choice>
              <mc:Fallback>
                <p:oleObj name="Equation" r:id="rId12" imgW="761760" imgH="495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362200"/>
                        <a:ext cx="2054225" cy="1352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44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493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6998596"/>
              </p:ext>
            </p:extLst>
          </p:nvPr>
        </p:nvGraphicFramePr>
        <p:xfrm>
          <a:off x="3990975" y="3200400"/>
          <a:ext cx="1162050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631" name="Equation" r:id="rId4" imgW="431640" imgH="253800" progId="Equation.DSMT4">
                  <p:embed/>
                </p:oleObj>
              </mc:Choice>
              <mc:Fallback>
                <p:oleObj name="Equation" r:id="rId4" imgW="431640" imgH="253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0975" y="3200400"/>
                        <a:ext cx="1162050" cy="693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749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0732030"/>
              </p:ext>
            </p:extLst>
          </p:nvPr>
        </p:nvGraphicFramePr>
        <p:xfrm>
          <a:off x="3354387" y="2362200"/>
          <a:ext cx="2435225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632" name="Equation" r:id="rId6" imgW="774360" imgH="241200" progId="Equation.DSMT4">
                  <p:embed/>
                </p:oleObj>
              </mc:Choice>
              <mc:Fallback>
                <p:oleObj name="Equation" r:id="rId6" imgW="774360" imgH="241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4387" y="2362200"/>
                        <a:ext cx="2435225" cy="760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14400" y="2286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6324092"/>
              </p:ext>
            </p:extLst>
          </p:nvPr>
        </p:nvGraphicFramePr>
        <p:xfrm>
          <a:off x="3455193" y="1600200"/>
          <a:ext cx="2233613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633" name="Equation" r:id="rId8" imgW="711000" imgH="203040" progId="Equation.DSMT4">
                  <p:embed/>
                </p:oleObj>
              </mc:Choice>
              <mc:Fallback>
                <p:oleObj name="Equation" r:id="rId8" imgW="71100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5193" y="1600200"/>
                        <a:ext cx="2233613" cy="639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340345"/>
              </p:ext>
            </p:extLst>
          </p:nvPr>
        </p:nvGraphicFramePr>
        <p:xfrm>
          <a:off x="3434556" y="838200"/>
          <a:ext cx="2274887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634" name="Equation" r:id="rId10" imgW="723600" imgH="203040" progId="Equation.DSMT4">
                  <p:embed/>
                </p:oleObj>
              </mc:Choice>
              <mc:Fallback>
                <p:oleObj name="Equation" r:id="rId10" imgW="72360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4556" y="838200"/>
                        <a:ext cx="2274887" cy="639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9761882"/>
              </p:ext>
            </p:extLst>
          </p:nvPr>
        </p:nvGraphicFramePr>
        <p:xfrm>
          <a:off x="6477000" y="2438400"/>
          <a:ext cx="2052637" cy="1350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7635" name="Equation" r:id="rId12" imgW="761760" imgH="495000" progId="Equation.DSMT4">
                  <p:embed/>
                </p:oleObj>
              </mc:Choice>
              <mc:Fallback>
                <p:oleObj name="Equation" r:id="rId12" imgW="761760" imgH="495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438400"/>
                        <a:ext cx="2052637" cy="1350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47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4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493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0000678"/>
              </p:ext>
            </p:extLst>
          </p:nvPr>
        </p:nvGraphicFramePr>
        <p:xfrm>
          <a:off x="3962400" y="3352800"/>
          <a:ext cx="1196529" cy="691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1294" name="Equation" r:id="rId4" imgW="444240" imgH="253800" progId="Equation.DSMT4">
                  <p:embed/>
                </p:oleObj>
              </mc:Choice>
              <mc:Fallback>
                <p:oleObj name="Equation" r:id="rId4" imgW="444240" imgH="253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352800"/>
                        <a:ext cx="1196529" cy="69141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749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2411852"/>
              </p:ext>
            </p:extLst>
          </p:nvPr>
        </p:nvGraphicFramePr>
        <p:xfrm>
          <a:off x="2971800" y="2438400"/>
          <a:ext cx="30226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1295" name="Equation" r:id="rId6" imgW="1028520" imgH="253800" progId="Equation.DSMT4">
                  <p:embed/>
                </p:oleObj>
              </mc:Choice>
              <mc:Fallback>
                <p:oleObj name="Equation" r:id="rId6" imgW="1028520" imgH="253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438400"/>
                        <a:ext cx="302260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14400" y="2286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8479576"/>
              </p:ext>
            </p:extLst>
          </p:nvPr>
        </p:nvGraphicFramePr>
        <p:xfrm>
          <a:off x="3489325" y="1600200"/>
          <a:ext cx="216535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1296" name="Equation" r:id="rId8" imgW="736560" imgH="253800" progId="Equation.DSMT4">
                  <p:embed/>
                </p:oleObj>
              </mc:Choice>
              <mc:Fallback>
                <p:oleObj name="Equation" r:id="rId8" imgW="736560" imgH="253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9325" y="1600200"/>
                        <a:ext cx="216535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253270"/>
              </p:ext>
            </p:extLst>
          </p:nvPr>
        </p:nvGraphicFramePr>
        <p:xfrm>
          <a:off x="3694906" y="914400"/>
          <a:ext cx="1754187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1297" name="Equation" r:id="rId10" imgW="596880" imgH="190440" progId="Equation.DSMT4">
                  <p:embed/>
                </p:oleObj>
              </mc:Choice>
              <mc:Fallback>
                <p:oleObj name="Equation" r:id="rId10" imgW="596880" imgH="1904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4906" y="914400"/>
                        <a:ext cx="1754187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5652269"/>
              </p:ext>
            </p:extLst>
          </p:nvPr>
        </p:nvGraphicFramePr>
        <p:xfrm>
          <a:off x="6400800" y="2362200"/>
          <a:ext cx="2054225" cy="1352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1298" name="Equation" r:id="rId12" imgW="761760" imgH="495000" progId="Equation.DSMT4">
                  <p:embed/>
                </p:oleObj>
              </mc:Choice>
              <mc:Fallback>
                <p:oleObj name="Equation" r:id="rId12" imgW="761760" imgH="495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362200"/>
                        <a:ext cx="2054225" cy="1352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47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4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493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4379358"/>
              </p:ext>
            </p:extLst>
          </p:nvPr>
        </p:nvGraphicFramePr>
        <p:xfrm>
          <a:off x="3922568" y="3657600"/>
          <a:ext cx="1298864" cy="691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387" name="Equation" r:id="rId4" imgW="482400" imgH="253800" progId="Equation.DSMT4">
                  <p:embed/>
                </p:oleObj>
              </mc:Choice>
              <mc:Fallback>
                <p:oleObj name="Equation" r:id="rId4" imgW="482400" imgH="253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2568" y="3657600"/>
                        <a:ext cx="1298864" cy="69141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749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2547456"/>
              </p:ext>
            </p:extLst>
          </p:nvPr>
        </p:nvGraphicFramePr>
        <p:xfrm>
          <a:off x="2895600" y="2743200"/>
          <a:ext cx="3246438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388" name="Equation" r:id="rId6" imgW="1104840" imgH="253800" progId="Equation.DSMT4">
                  <p:embed/>
                </p:oleObj>
              </mc:Choice>
              <mc:Fallback>
                <p:oleObj name="Equation" r:id="rId6" imgW="1104840" imgH="253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743200"/>
                        <a:ext cx="3246438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14400" y="2286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Factor Completely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3251878"/>
              </p:ext>
            </p:extLst>
          </p:nvPr>
        </p:nvGraphicFramePr>
        <p:xfrm>
          <a:off x="3340100" y="1752600"/>
          <a:ext cx="24638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389" name="Equation" r:id="rId8" imgW="838080" imgH="253800" progId="Equation.DSMT4">
                  <p:embed/>
                </p:oleObj>
              </mc:Choice>
              <mc:Fallback>
                <p:oleObj name="Equation" r:id="rId8" imgW="838080" imgH="253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0100" y="1752600"/>
                        <a:ext cx="24638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8261180"/>
              </p:ext>
            </p:extLst>
          </p:nvPr>
        </p:nvGraphicFramePr>
        <p:xfrm>
          <a:off x="3452812" y="914400"/>
          <a:ext cx="223837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390" name="Equation" r:id="rId10" imgW="761760" imgH="215640" progId="Equation.DSMT4">
                  <p:embed/>
                </p:oleObj>
              </mc:Choice>
              <mc:Fallback>
                <p:oleObj name="Equation" r:id="rId10" imgW="761760" imgH="2156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2812" y="914400"/>
                        <a:ext cx="2238375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9761882"/>
              </p:ext>
            </p:extLst>
          </p:nvPr>
        </p:nvGraphicFramePr>
        <p:xfrm>
          <a:off x="6477000" y="2438400"/>
          <a:ext cx="2052638" cy="1350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391" name="Equation" r:id="rId12" imgW="761760" imgH="495000" progId="Equation.DSMT4">
                  <p:embed/>
                </p:oleObj>
              </mc:Choice>
              <mc:Fallback>
                <p:oleObj name="Equation" r:id="rId12" imgW="761760" imgH="495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438400"/>
                        <a:ext cx="2052638" cy="1350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47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4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14400" y="1752600"/>
            <a:ext cx="7315200" cy="76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The Perfect Square Trinomial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7245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31862" y="426562"/>
            <a:ext cx="7315200" cy="6096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The Difference of Two Squares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>
            <p:extLst/>
          </p:nvPr>
        </p:nvGraphicFramePr>
        <p:xfrm>
          <a:off x="3079750" y="1143000"/>
          <a:ext cx="2968625" cy="355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824" name="Equation" r:id="rId4" imgW="990360" imgH="1180800" progId="Equation.DSMT4">
                  <p:embed/>
                </p:oleObj>
              </mc:Choice>
              <mc:Fallback>
                <p:oleObj name="Equation" r:id="rId4" imgW="990360" imgH="1180800" progId="Equation.DSMT4">
                  <p:embed/>
                  <p:pic>
                    <p:nvPicPr>
                      <p:cNvPr id="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750" y="1143000"/>
                        <a:ext cx="2968625" cy="3551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2971800" y="1857375"/>
            <a:ext cx="3082925" cy="6477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3886200" y="2133600"/>
            <a:ext cx="485776" cy="22860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724399" y="2133600"/>
            <a:ext cx="485776" cy="22860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965450" y="2594768"/>
            <a:ext cx="3082925" cy="6477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936875" y="3276600"/>
            <a:ext cx="3082925" cy="6477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894012" y="4037804"/>
            <a:ext cx="3082925" cy="6477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Object 3"/>
          <p:cNvGraphicFramePr>
            <a:graphicFrameLocks noChangeAspect="1"/>
          </p:cNvGraphicFramePr>
          <p:nvPr>
            <p:extLst/>
          </p:nvPr>
        </p:nvGraphicFramePr>
        <p:xfrm>
          <a:off x="3079749" y="1143000"/>
          <a:ext cx="2968625" cy="355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825" name="Equation" r:id="rId6" imgW="990360" imgH="1180800" progId="Equation.DSMT4">
                  <p:embed/>
                </p:oleObj>
              </mc:Choice>
              <mc:Fallback>
                <p:oleObj name="Equation" r:id="rId6" imgW="990360" imgH="1180800" progId="Equation.DSMT4">
                  <p:embed/>
                  <p:pic>
                    <p:nvPicPr>
                      <p:cNvPr id="1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749" y="1143000"/>
                        <a:ext cx="2968625" cy="3551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701435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31862" y="426562"/>
            <a:ext cx="7315200" cy="6096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There is </a:t>
            </a:r>
            <a:r>
              <a:rPr lang="en-US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sum of two squares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5206503"/>
              </p:ext>
            </p:extLst>
          </p:nvPr>
        </p:nvGraphicFramePr>
        <p:xfrm>
          <a:off x="2971800" y="1524000"/>
          <a:ext cx="2968625" cy="282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056" name="Equation" r:id="rId4" imgW="990360" imgH="939600" progId="Equation.DSMT4">
                  <p:embed/>
                </p:oleObj>
              </mc:Choice>
              <mc:Fallback>
                <p:oleObj name="Equation" r:id="rId4" imgW="990360" imgH="939600" progId="Equation.DSMT4">
                  <p:embed/>
                  <p:pic>
                    <p:nvPicPr>
                      <p:cNvPr id="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524000"/>
                        <a:ext cx="2968625" cy="2825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2928576" y="2162175"/>
            <a:ext cx="3082925" cy="6477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922226" y="2899568"/>
            <a:ext cx="3082925" cy="6477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893651" y="3771900"/>
            <a:ext cx="3082925" cy="6477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6007933"/>
              </p:ext>
            </p:extLst>
          </p:nvPr>
        </p:nvGraphicFramePr>
        <p:xfrm>
          <a:off x="2950800" y="1524000"/>
          <a:ext cx="2968625" cy="282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0057" name="Equation" r:id="rId6" imgW="990360" imgH="939600" progId="Equation.DSMT4">
                  <p:embed/>
                </p:oleObj>
              </mc:Choice>
              <mc:Fallback>
                <p:oleObj name="Equation" r:id="rId6" imgW="990360" imgH="939600" progId="Equation.DSMT4">
                  <p:embed/>
                  <p:pic>
                    <p:nvPicPr>
                      <p:cNvPr id="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0800" y="1524000"/>
                        <a:ext cx="2968625" cy="2825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18077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3539137"/>
              </p:ext>
            </p:extLst>
          </p:nvPr>
        </p:nvGraphicFramePr>
        <p:xfrm>
          <a:off x="3906044" y="2060797"/>
          <a:ext cx="1331912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855" name="Equation" r:id="rId4" imgW="444240" imgH="190440" progId="Equation.DSMT4">
                  <p:embed/>
                </p:oleObj>
              </mc:Choice>
              <mc:Fallback>
                <p:oleObj name="Equation" r:id="rId4" imgW="444240" imgH="190440" progId="Equation.DSMT4">
                  <p:embed/>
                  <p:pic>
                    <p:nvPicPr>
                      <p:cNvPr id="1945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6044" y="2060797"/>
                        <a:ext cx="1331912" cy="573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3136846"/>
              </p:ext>
            </p:extLst>
          </p:nvPr>
        </p:nvGraphicFramePr>
        <p:xfrm>
          <a:off x="4038858" y="1217502"/>
          <a:ext cx="1066285" cy="6106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856" name="Equation" r:id="rId6" imgW="355320" imgH="203040" progId="Equation.DSMT4">
                  <p:embed/>
                </p:oleObj>
              </mc:Choice>
              <mc:Fallback>
                <p:oleObj name="Equation" r:id="rId6" imgW="355320" imgH="203040" progId="Equation.DSMT4">
                  <p:embed/>
                  <p:pic>
                    <p:nvPicPr>
                      <p:cNvPr id="1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858" y="1217502"/>
                        <a:ext cx="1066285" cy="6106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455502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Identify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n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8129855"/>
              </p:ext>
            </p:extLst>
          </p:nvPr>
        </p:nvGraphicFramePr>
        <p:xfrm>
          <a:off x="3962400" y="2971800"/>
          <a:ext cx="1219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857" name="Equation" r:id="rId8" imgW="406080" imgH="203040" progId="Equation.DSMT4">
                  <p:embed/>
                </p:oleObj>
              </mc:Choice>
              <mc:Fallback>
                <p:oleObj name="Equation" r:id="rId8" imgW="406080" imgH="20304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971800"/>
                        <a:ext cx="1219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2311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3539137"/>
              </p:ext>
            </p:extLst>
          </p:nvPr>
        </p:nvGraphicFramePr>
        <p:xfrm>
          <a:off x="3906044" y="2060797"/>
          <a:ext cx="1331912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3924" name="Equation" r:id="rId4" imgW="444240" imgH="190440" progId="Equation.DSMT4">
                  <p:embed/>
                </p:oleObj>
              </mc:Choice>
              <mc:Fallback>
                <p:oleObj name="Equation" r:id="rId4" imgW="444240" imgH="190440" progId="Equation.DSMT4">
                  <p:embed/>
                  <p:pic>
                    <p:nvPicPr>
                      <p:cNvPr id="1945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6044" y="2060797"/>
                        <a:ext cx="1331912" cy="573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4996992"/>
              </p:ext>
            </p:extLst>
          </p:nvPr>
        </p:nvGraphicFramePr>
        <p:xfrm>
          <a:off x="3943350" y="1217613"/>
          <a:ext cx="1257300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3925" name="Equation" r:id="rId6" imgW="419040" imgH="203040" progId="Equation.DSMT4">
                  <p:embed/>
                </p:oleObj>
              </mc:Choice>
              <mc:Fallback>
                <p:oleObj name="Equation" r:id="rId6" imgW="419040" imgH="203040" progId="Equation.DSMT4">
                  <p:embed/>
                  <p:pic>
                    <p:nvPicPr>
                      <p:cNvPr id="1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3350" y="1217613"/>
                        <a:ext cx="1257300" cy="611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455502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Identify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n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2454362"/>
              </p:ext>
            </p:extLst>
          </p:nvPr>
        </p:nvGraphicFramePr>
        <p:xfrm>
          <a:off x="3962400" y="2971800"/>
          <a:ext cx="1219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3926" name="Equation" r:id="rId8" imgW="406080" imgH="203040" progId="Equation.DSMT4">
                  <p:embed/>
                </p:oleObj>
              </mc:Choice>
              <mc:Fallback>
                <p:oleObj name="Equation" r:id="rId8" imgW="406080" imgH="20304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971800"/>
                        <a:ext cx="1219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44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3539137"/>
              </p:ext>
            </p:extLst>
          </p:nvPr>
        </p:nvGraphicFramePr>
        <p:xfrm>
          <a:off x="3906044" y="2060797"/>
          <a:ext cx="1331912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4948" name="Equation" r:id="rId4" imgW="444240" imgH="190440" progId="Equation.DSMT4">
                  <p:embed/>
                </p:oleObj>
              </mc:Choice>
              <mc:Fallback>
                <p:oleObj name="Equation" r:id="rId4" imgW="444240" imgH="190440" progId="Equation.DSMT4">
                  <p:embed/>
                  <p:pic>
                    <p:nvPicPr>
                      <p:cNvPr id="1945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6044" y="2060797"/>
                        <a:ext cx="1331912" cy="573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0124359"/>
              </p:ext>
            </p:extLst>
          </p:nvPr>
        </p:nvGraphicFramePr>
        <p:xfrm>
          <a:off x="4095750" y="1217613"/>
          <a:ext cx="952500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4949" name="Equation" r:id="rId6" imgW="317160" imgH="203040" progId="Equation.DSMT4">
                  <p:embed/>
                </p:oleObj>
              </mc:Choice>
              <mc:Fallback>
                <p:oleObj name="Equation" r:id="rId6" imgW="317160" imgH="203040" progId="Equation.DSMT4">
                  <p:embed/>
                  <p:pic>
                    <p:nvPicPr>
                      <p:cNvPr id="1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0" y="1217613"/>
                        <a:ext cx="952500" cy="611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455502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Identify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n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8815805"/>
              </p:ext>
            </p:extLst>
          </p:nvPr>
        </p:nvGraphicFramePr>
        <p:xfrm>
          <a:off x="4000500" y="2971800"/>
          <a:ext cx="1143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4950" name="Equation" r:id="rId8" imgW="380880" imgH="203040" progId="Equation.DSMT4">
                  <p:embed/>
                </p:oleObj>
              </mc:Choice>
              <mc:Fallback>
                <p:oleObj name="Equation" r:id="rId8" imgW="380880" imgH="20304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2971800"/>
                        <a:ext cx="1143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0098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3539137"/>
              </p:ext>
            </p:extLst>
          </p:nvPr>
        </p:nvGraphicFramePr>
        <p:xfrm>
          <a:off x="3906044" y="2060797"/>
          <a:ext cx="1331912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5972" name="Equation" r:id="rId4" imgW="444240" imgH="190440" progId="Equation.DSMT4">
                  <p:embed/>
                </p:oleObj>
              </mc:Choice>
              <mc:Fallback>
                <p:oleObj name="Equation" r:id="rId4" imgW="444240" imgH="190440" progId="Equation.DSMT4">
                  <p:embed/>
                  <p:pic>
                    <p:nvPicPr>
                      <p:cNvPr id="1945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6044" y="2060797"/>
                        <a:ext cx="1331912" cy="573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4591618"/>
              </p:ext>
            </p:extLst>
          </p:nvPr>
        </p:nvGraphicFramePr>
        <p:xfrm>
          <a:off x="3981450" y="1217613"/>
          <a:ext cx="1181100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5973" name="Equation" r:id="rId6" imgW="393480" imgH="203040" progId="Equation.DSMT4">
                  <p:embed/>
                </p:oleObj>
              </mc:Choice>
              <mc:Fallback>
                <p:oleObj name="Equation" r:id="rId6" imgW="393480" imgH="203040" progId="Equation.DSMT4">
                  <p:embed/>
                  <p:pic>
                    <p:nvPicPr>
                      <p:cNvPr id="1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1450" y="1217613"/>
                        <a:ext cx="1181100" cy="611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455502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Identify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n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8442813"/>
              </p:ext>
            </p:extLst>
          </p:nvPr>
        </p:nvGraphicFramePr>
        <p:xfrm>
          <a:off x="3962400" y="2971800"/>
          <a:ext cx="1219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5974" name="Equation" r:id="rId8" imgW="406080" imgH="203040" progId="Equation.DSMT4">
                  <p:embed/>
                </p:oleObj>
              </mc:Choice>
              <mc:Fallback>
                <p:oleObj name="Equation" r:id="rId8" imgW="406080" imgH="20304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971800"/>
                        <a:ext cx="1219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1511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bg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4218</TotalTime>
  <Words>270</Words>
  <Application>Microsoft Office PowerPoint</Application>
  <PresentationFormat>On-screen Show (4:3)</PresentationFormat>
  <Paragraphs>102</Paragraphs>
  <Slides>35</Slides>
  <Notes>35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Arial</vt:lpstr>
      <vt:lpstr>Calibri</vt:lpstr>
      <vt:lpstr>Office Theme</vt:lpstr>
      <vt:lpstr>Equation</vt:lpstr>
      <vt:lpstr>MathType 6.0 Equation</vt:lpstr>
      <vt:lpstr>Document</vt:lpstr>
      <vt:lpstr>Microsoft Word Document</vt:lpstr>
      <vt:lpstr>Factoring Special Forms</vt:lpstr>
      <vt:lpstr>The Difference of Two Squares (For Binomials)</vt:lpstr>
      <vt:lpstr>PowerPoint Presentation</vt:lpstr>
      <vt:lpstr>The Difference of Two Squares</vt:lpstr>
      <vt:lpstr>There is no sum of two squares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Difference of Two Squares</vt:lpstr>
      <vt:lpstr>The Perfect Square Trinomial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Perfect Square Trinomial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Factoring Special Forms</dc:title>
  <dc:creator>sas</dc:creator>
  <cp:lastModifiedBy>scott.storla@minneapolis.edu</cp:lastModifiedBy>
  <cp:revision>130</cp:revision>
  <dcterms:created xsi:type="dcterms:W3CDTF">2006-08-16T00:00:00Z</dcterms:created>
  <dcterms:modified xsi:type="dcterms:W3CDTF">2015-10-12T13:18:01Z</dcterms:modified>
</cp:coreProperties>
</file>