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77" r:id="rId2"/>
    <p:sldId id="486" r:id="rId3"/>
    <p:sldId id="460" r:id="rId4"/>
    <p:sldId id="471" r:id="rId5"/>
    <p:sldId id="461" r:id="rId6"/>
    <p:sldId id="477" r:id="rId7"/>
    <p:sldId id="466" r:id="rId8"/>
    <p:sldId id="278" r:id="rId9"/>
    <p:sldId id="487" r:id="rId10"/>
    <p:sldId id="492" r:id="rId11"/>
    <p:sldId id="491" r:id="rId12"/>
    <p:sldId id="498" r:id="rId13"/>
    <p:sldId id="465" r:id="rId14"/>
    <p:sldId id="470" r:id="rId15"/>
    <p:sldId id="462" r:id="rId16"/>
    <p:sldId id="488" r:id="rId17"/>
    <p:sldId id="463" r:id="rId18"/>
    <p:sldId id="493" r:id="rId19"/>
    <p:sldId id="494" r:id="rId20"/>
    <p:sldId id="490" r:id="rId21"/>
    <p:sldId id="500" r:id="rId22"/>
    <p:sldId id="499" r:id="rId23"/>
    <p:sldId id="479" r:id="rId24"/>
    <p:sldId id="495" r:id="rId25"/>
    <p:sldId id="496" r:id="rId26"/>
    <p:sldId id="497" r:id="rId27"/>
    <p:sldId id="464" r:id="rId28"/>
    <p:sldId id="478" r:id="rId29"/>
    <p:sldId id="434" r:id="rId30"/>
    <p:sldId id="480" r:id="rId31"/>
    <p:sldId id="450" r:id="rId32"/>
    <p:sldId id="432" r:id="rId33"/>
    <p:sldId id="436" r:id="rId34"/>
    <p:sldId id="452" r:id="rId35"/>
    <p:sldId id="438" r:id="rId36"/>
    <p:sldId id="437" r:id="rId37"/>
    <p:sldId id="458" r:id="rId38"/>
    <p:sldId id="439" r:id="rId39"/>
    <p:sldId id="451" r:id="rId40"/>
    <p:sldId id="484" r:id="rId41"/>
    <p:sldId id="349" r:id="rId42"/>
    <p:sldId id="429" r:id="rId43"/>
    <p:sldId id="378" r:id="rId44"/>
    <p:sldId id="379" r:id="rId45"/>
    <p:sldId id="380" r:id="rId46"/>
    <p:sldId id="381" r:id="rId47"/>
    <p:sldId id="440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ime Factoring a Polynomial" id="{FDC115FC-7351-4A91-BBE4-FE7088C92AC3}">
          <p14:sldIdLst>
            <p14:sldId id="277"/>
            <p14:sldId id="486"/>
            <p14:sldId id="460"/>
            <p14:sldId id="471"/>
            <p14:sldId id="461"/>
            <p14:sldId id="477"/>
            <p14:sldId id="466"/>
            <p14:sldId id="278"/>
            <p14:sldId id="487"/>
            <p14:sldId id="492"/>
          </p14:sldIdLst>
        </p14:section>
        <p14:section name="Prime factoring part 2" id="{5D20FEE0-8D5E-4119-BA02-734BA7F2A459}">
          <p14:sldIdLst>
            <p14:sldId id="491"/>
            <p14:sldId id="498"/>
            <p14:sldId id="465"/>
            <p14:sldId id="470"/>
            <p14:sldId id="462"/>
            <p14:sldId id="488"/>
            <p14:sldId id="463"/>
            <p14:sldId id="493"/>
            <p14:sldId id="494"/>
            <p14:sldId id="490"/>
          </p14:sldIdLst>
        </p14:section>
        <p14:section name="Prime factoring part 3" id="{CCED785C-1881-46EE-85FA-F9C4813E70FE}">
          <p14:sldIdLst>
            <p14:sldId id="500"/>
            <p14:sldId id="499"/>
            <p14:sldId id="479"/>
            <p14:sldId id="495"/>
            <p14:sldId id="496"/>
            <p14:sldId id="497"/>
          </p14:sldIdLst>
        </p14:section>
        <p14:section name="Challenging Problems" id="{0DD3A7B9-FDE1-4686-8318-9D0D336FA520}">
          <p14:sldIdLst>
            <p14:sldId id="464"/>
            <p14:sldId id="478"/>
            <p14:sldId id="434"/>
            <p14:sldId id="480"/>
            <p14:sldId id="450"/>
            <p14:sldId id="432"/>
            <p14:sldId id="436"/>
            <p14:sldId id="452"/>
            <p14:sldId id="438"/>
            <p14:sldId id="437"/>
            <p14:sldId id="458"/>
            <p14:sldId id="439"/>
            <p14:sldId id="451"/>
            <p14:sldId id="484"/>
          </p14:sldIdLst>
        </p14:section>
        <p14:section name="Two Variable" id="{3A0A9DE8-4E1C-4981-B79E-4D2000CC9EA1}">
          <p14:sldIdLst>
            <p14:sldId id="349"/>
            <p14:sldId id="429"/>
            <p14:sldId id="378"/>
            <p14:sldId id="379"/>
            <p14:sldId id="380"/>
            <p14:sldId id="381"/>
            <p14:sldId id="4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79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-31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4" Type="http://schemas.openxmlformats.org/officeDocument/2006/relationships/image" Target="../media/image5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4" Type="http://schemas.openxmlformats.org/officeDocument/2006/relationships/image" Target="../media/image7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4" Type="http://schemas.openxmlformats.org/officeDocument/2006/relationships/image" Target="../media/image89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4" Type="http://schemas.openxmlformats.org/officeDocument/2006/relationships/image" Target="../media/image93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4" Type="http://schemas.openxmlformats.org/officeDocument/2006/relationships/image" Target="../media/image104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2" Type="http://schemas.openxmlformats.org/officeDocument/2006/relationships/image" Target="../media/image106.wmf"/><Relationship Id="rId1" Type="http://schemas.openxmlformats.org/officeDocument/2006/relationships/image" Target="../media/image105.wmf"/><Relationship Id="rId5" Type="http://schemas.openxmlformats.org/officeDocument/2006/relationships/image" Target="../media/image109.wmf"/><Relationship Id="rId4" Type="http://schemas.openxmlformats.org/officeDocument/2006/relationships/image" Target="../media/image108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wmf"/><Relationship Id="rId7" Type="http://schemas.openxmlformats.org/officeDocument/2006/relationships/image" Target="../media/image116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Relationship Id="rId6" Type="http://schemas.openxmlformats.org/officeDocument/2006/relationships/image" Target="../media/image115.wmf"/><Relationship Id="rId5" Type="http://schemas.openxmlformats.org/officeDocument/2006/relationships/image" Target="../media/image114.wmf"/><Relationship Id="rId4" Type="http://schemas.openxmlformats.org/officeDocument/2006/relationships/image" Target="../media/image113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wmf"/><Relationship Id="rId2" Type="http://schemas.openxmlformats.org/officeDocument/2006/relationships/image" Target="../media/image118.wmf"/><Relationship Id="rId1" Type="http://schemas.openxmlformats.org/officeDocument/2006/relationships/image" Target="../media/image117.wmf"/><Relationship Id="rId4" Type="http://schemas.openxmlformats.org/officeDocument/2006/relationships/image" Target="../media/image120.wmf"/></Relationships>
</file>

<file path=ppt/drawings/_rels/vmlDrawing2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3" Type="http://schemas.openxmlformats.org/officeDocument/2006/relationships/image" Target="../media/image123.wmf"/><Relationship Id="rId7" Type="http://schemas.openxmlformats.org/officeDocument/2006/relationships/image" Target="../media/image127.wmf"/><Relationship Id="rId2" Type="http://schemas.openxmlformats.org/officeDocument/2006/relationships/image" Target="../media/image122.wmf"/><Relationship Id="rId1" Type="http://schemas.openxmlformats.org/officeDocument/2006/relationships/image" Target="../media/image121.wmf"/><Relationship Id="rId6" Type="http://schemas.openxmlformats.org/officeDocument/2006/relationships/image" Target="../media/image126.wmf"/><Relationship Id="rId5" Type="http://schemas.openxmlformats.org/officeDocument/2006/relationships/image" Target="../media/image125.wmf"/><Relationship Id="rId4" Type="http://schemas.openxmlformats.org/officeDocument/2006/relationships/image" Target="../media/image124.wmf"/><Relationship Id="rId9" Type="http://schemas.openxmlformats.org/officeDocument/2006/relationships/image" Target="../media/image129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2.wmf"/><Relationship Id="rId2" Type="http://schemas.openxmlformats.org/officeDocument/2006/relationships/image" Target="../media/image131.wmf"/><Relationship Id="rId1" Type="http://schemas.openxmlformats.org/officeDocument/2006/relationships/image" Target="../media/image130.wmf"/><Relationship Id="rId6" Type="http://schemas.openxmlformats.org/officeDocument/2006/relationships/image" Target="../media/image135.wmf"/><Relationship Id="rId5" Type="http://schemas.openxmlformats.org/officeDocument/2006/relationships/image" Target="../media/image134.wmf"/><Relationship Id="rId4" Type="http://schemas.openxmlformats.org/officeDocument/2006/relationships/image" Target="../media/image133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8.wmf"/><Relationship Id="rId2" Type="http://schemas.openxmlformats.org/officeDocument/2006/relationships/image" Target="../media/image137.wmf"/><Relationship Id="rId1" Type="http://schemas.openxmlformats.org/officeDocument/2006/relationships/image" Target="../media/image136.wmf"/><Relationship Id="rId4" Type="http://schemas.openxmlformats.org/officeDocument/2006/relationships/image" Target="../media/image13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7.wmf"/><Relationship Id="rId3" Type="http://schemas.openxmlformats.org/officeDocument/2006/relationships/image" Target="../media/image142.wmf"/><Relationship Id="rId7" Type="http://schemas.openxmlformats.org/officeDocument/2006/relationships/image" Target="../media/image146.wmf"/><Relationship Id="rId2" Type="http://schemas.openxmlformats.org/officeDocument/2006/relationships/image" Target="../media/image141.wmf"/><Relationship Id="rId1" Type="http://schemas.openxmlformats.org/officeDocument/2006/relationships/image" Target="../media/image140.wmf"/><Relationship Id="rId6" Type="http://schemas.openxmlformats.org/officeDocument/2006/relationships/image" Target="../media/image145.wmf"/><Relationship Id="rId5" Type="http://schemas.openxmlformats.org/officeDocument/2006/relationships/image" Target="../media/image144.wmf"/><Relationship Id="rId4" Type="http://schemas.openxmlformats.org/officeDocument/2006/relationships/image" Target="../media/image143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wmf"/><Relationship Id="rId2" Type="http://schemas.openxmlformats.org/officeDocument/2006/relationships/image" Target="../media/image149.wmf"/><Relationship Id="rId1" Type="http://schemas.openxmlformats.org/officeDocument/2006/relationships/image" Target="../media/image148.wmf"/><Relationship Id="rId6" Type="http://schemas.openxmlformats.org/officeDocument/2006/relationships/image" Target="../media/image153.wmf"/><Relationship Id="rId5" Type="http://schemas.openxmlformats.org/officeDocument/2006/relationships/image" Target="../media/image152.wmf"/><Relationship Id="rId4" Type="http://schemas.openxmlformats.org/officeDocument/2006/relationships/image" Target="../media/image151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6.wmf"/><Relationship Id="rId2" Type="http://schemas.openxmlformats.org/officeDocument/2006/relationships/image" Target="../media/image155.wmf"/><Relationship Id="rId1" Type="http://schemas.openxmlformats.org/officeDocument/2006/relationships/image" Target="../media/image154.wmf"/><Relationship Id="rId4" Type="http://schemas.openxmlformats.org/officeDocument/2006/relationships/image" Target="../media/image157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wmf"/><Relationship Id="rId2" Type="http://schemas.openxmlformats.org/officeDocument/2006/relationships/image" Target="../media/image159.wmf"/><Relationship Id="rId1" Type="http://schemas.openxmlformats.org/officeDocument/2006/relationships/image" Target="../media/image158.wmf"/><Relationship Id="rId5" Type="http://schemas.openxmlformats.org/officeDocument/2006/relationships/image" Target="../media/image162.wmf"/><Relationship Id="rId4" Type="http://schemas.openxmlformats.org/officeDocument/2006/relationships/image" Target="../media/image161.w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5.wmf"/><Relationship Id="rId2" Type="http://schemas.openxmlformats.org/officeDocument/2006/relationships/image" Target="../media/image164.wmf"/><Relationship Id="rId1" Type="http://schemas.openxmlformats.org/officeDocument/2006/relationships/image" Target="../media/image163.wmf"/><Relationship Id="rId5" Type="http://schemas.openxmlformats.org/officeDocument/2006/relationships/image" Target="../media/image167.wmf"/><Relationship Id="rId4" Type="http://schemas.openxmlformats.org/officeDocument/2006/relationships/image" Target="../media/image166.wmf"/></Relationships>
</file>

<file path=ppt/drawings/_rels/vmlDrawing3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wmf"/><Relationship Id="rId7" Type="http://schemas.openxmlformats.org/officeDocument/2006/relationships/image" Target="../media/image174.wmf"/><Relationship Id="rId2" Type="http://schemas.openxmlformats.org/officeDocument/2006/relationships/image" Target="../media/image169.wmf"/><Relationship Id="rId1" Type="http://schemas.openxmlformats.org/officeDocument/2006/relationships/image" Target="../media/image168.wmf"/><Relationship Id="rId6" Type="http://schemas.openxmlformats.org/officeDocument/2006/relationships/image" Target="../media/image173.wmf"/><Relationship Id="rId5" Type="http://schemas.openxmlformats.org/officeDocument/2006/relationships/image" Target="../media/image172.wmf"/><Relationship Id="rId4" Type="http://schemas.openxmlformats.org/officeDocument/2006/relationships/image" Target="../media/image171.w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5.wmf"/></Relationships>
</file>

<file path=ppt/drawings/_rels/vmlDrawing3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6.emf"/><Relationship Id="rId1" Type="http://schemas.openxmlformats.org/officeDocument/2006/relationships/image" Target="../media/image175.w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5.wmf"/></Relationships>
</file>

<file path=ppt/drawings/_rels/vmlDrawing3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5.wmf"/></Relationships>
</file>

<file path=ppt/drawings/_rels/vmlDrawing4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E7154-8796-4572-AA56-DAA617667C79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5905B-1D70-4131-9A20-C2A66A66FC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4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991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208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353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354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295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156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44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3377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923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7367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61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8719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9573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5097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6040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437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7390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0437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4485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3583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68971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22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6840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92400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1210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41939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08865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1332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3775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92975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45431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27663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825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984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4388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58885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8192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42696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570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01987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9557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69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649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07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562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115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45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3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8.wmf"/><Relationship Id="rId18" Type="http://schemas.openxmlformats.org/officeDocument/2006/relationships/oleObject" Target="../embeddings/oleObject51.bin"/><Relationship Id="rId3" Type="http://schemas.openxmlformats.org/officeDocument/2006/relationships/notesSlide" Target="../notesSlides/notesSlide15.xml"/><Relationship Id="rId21" Type="http://schemas.openxmlformats.org/officeDocument/2006/relationships/image" Target="../media/image52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50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50.bin"/><Relationship Id="rId20" Type="http://schemas.openxmlformats.org/officeDocument/2006/relationships/oleObject" Target="../embeddings/oleObject52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47.bin"/><Relationship Id="rId19" Type="http://schemas.openxmlformats.org/officeDocument/2006/relationships/image" Target="../media/image51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4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5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1.wmf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66.wmf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66.bin"/><Relationship Id="rId17" Type="http://schemas.openxmlformats.org/officeDocument/2006/relationships/image" Target="../media/image6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68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67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7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13" Type="http://schemas.openxmlformats.org/officeDocument/2006/relationships/image" Target="../media/image77.wmf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7.bin"/><Relationship Id="rId17" Type="http://schemas.openxmlformats.org/officeDocument/2006/relationships/image" Target="../media/image79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9.bin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74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76.bin"/><Relationship Id="rId4" Type="http://schemas.openxmlformats.org/officeDocument/2006/relationships/oleObject" Target="../embeddings/oleObject73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78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84.wmf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8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83.wmf"/><Relationship Id="rId5" Type="http://schemas.openxmlformats.org/officeDocument/2006/relationships/image" Target="../media/image80.wmf"/><Relationship Id="rId15" Type="http://schemas.openxmlformats.org/officeDocument/2006/relationships/image" Target="../media/image85.wmf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82.wmf"/><Relationship Id="rId14" Type="http://schemas.openxmlformats.org/officeDocument/2006/relationships/oleObject" Target="../embeddings/oleObject85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8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89.wmf"/><Relationship Id="rId5" Type="http://schemas.openxmlformats.org/officeDocument/2006/relationships/image" Target="../media/image86.wmf"/><Relationship Id="rId10" Type="http://schemas.openxmlformats.org/officeDocument/2006/relationships/oleObject" Target="../embeddings/oleObject89.bin"/><Relationship Id="rId4" Type="http://schemas.openxmlformats.org/officeDocument/2006/relationships/oleObject" Target="../embeddings/oleObject86.bin"/><Relationship Id="rId9" Type="http://schemas.openxmlformats.org/officeDocument/2006/relationships/image" Target="../media/image88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9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93.wmf"/><Relationship Id="rId5" Type="http://schemas.openxmlformats.org/officeDocument/2006/relationships/image" Target="../media/image90.wmf"/><Relationship Id="rId10" Type="http://schemas.openxmlformats.org/officeDocument/2006/relationships/oleObject" Target="../embeddings/oleObject93.bin"/><Relationship Id="rId4" Type="http://schemas.openxmlformats.org/officeDocument/2006/relationships/oleObject" Target="../embeddings/oleObject90.bin"/><Relationship Id="rId9" Type="http://schemas.openxmlformats.org/officeDocument/2006/relationships/image" Target="../media/image92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6.bin"/><Relationship Id="rId13" Type="http://schemas.openxmlformats.org/officeDocument/2006/relationships/image" Target="../media/image98.wmf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98.bin"/><Relationship Id="rId17" Type="http://schemas.openxmlformats.org/officeDocument/2006/relationships/image" Target="../media/image100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00.bin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95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5" Type="http://schemas.openxmlformats.org/officeDocument/2006/relationships/image" Target="../media/image99.wmf"/><Relationship Id="rId10" Type="http://schemas.openxmlformats.org/officeDocument/2006/relationships/oleObject" Target="../embeddings/oleObject97.bin"/><Relationship Id="rId4" Type="http://schemas.openxmlformats.org/officeDocument/2006/relationships/oleObject" Target="../embeddings/oleObject94.bin"/><Relationship Id="rId9" Type="http://schemas.openxmlformats.org/officeDocument/2006/relationships/image" Target="../media/image96.wmf"/><Relationship Id="rId14" Type="http://schemas.openxmlformats.org/officeDocument/2006/relationships/oleObject" Target="../embeddings/oleObject99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3.bin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10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02.bin"/><Relationship Id="rId11" Type="http://schemas.openxmlformats.org/officeDocument/2006/relationships/image" Target="../media/image104.wmf"/><Relationship Id="rId5" Type="http://schemas.openxmlformats.org/officeDocument/2006/relationships/image" Target="../media/image101.wmf"/><Relationship Id="rId10" Type="http://schemas.openxmlformats.org/officeDocument/2006/relationships/oleObject" Target="../embeddings/oleObject104.bin"/><Relationship Id="rId4" Type="http://schemas.openxmlformats.org/officeDocument/2006/relationships/oleObject" Target="../embeddings/oleObject101.bin"/><Relationship Id="rId9" Type="http://schemas.openxmlformats.org/officeDocument/2006/relationships/image" Target="../media/image103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7.bin"/><Relationship Id="rId13" Type="http://schemas.openxmlformats.org/officeDocument/2006/relationships/image" Target="../media/image109.wmf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106.wmf"/><Relationship Id="rId12" Type="http://schemas.openxmlformats.org/officeDocument/2006/relationships/oleObject" Target="../embeddings/oleObject10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06.bin"/><Relationship Id="rId11" Type="http://schemas.openxmlformats.org/officeDocument/2006/relationships/image" Target="../media/image108.wmf"/><Relationship Id="rId5" Type="http://schemas.openxmlformats.org/officeDocument/2006/relationships/image" Target="../media/image105.wmf"/><Relationship Id="rId10" Type="http://schemas.openxmlformats.org/officeDocument/2006/relationships/oleObject" Target="../embeddings/oleObject108.bin"/><Relationship Id="rId4" Type="http://schemas.openxmlformats.org/officeDocument/2006/relationships/oleObject" Target="../embeddings/oleObject105.bin"/><Relationship Id="rId9" Type="http://schemas.openxmlformats.org/officeDocument/2006/relationships/image" Target="../media/image10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13" Type="http://schemas.openxmlformats.org/officeDocument/2006/relationships/image" Target="../media/image114.wmf"/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111.wmf"/><Relationship Id="rId12" Type="http://schemas.openxmlformats.org/officeDocument/2006/relationships/oleObject" Target="../embeddings/oleObject114.bin"/><Relationship Id="rId17" Type="http://schemas.openxmlformats.org/officeDocument/2006/relationships/image" Target="../media/image116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16.bin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11.bin"/><Relationship Id="rId11" Type="http://schemas.openxmlformats.org/officeDocument/2006/relationships/image" Target="../media/image113.wmf"/><Relationship Id="rId5" Type="http://schemas.openxmlformats.org/officeDocument/2006/relationships/image" Target="../media/image110.wmf"/><Relationship Id="rId15" Type="http://schemas.openxmlformats.org/officeDocument/2006/relationships/image" Target="../media/image115.wmf"/><Relationship Id="rId10" Type="http://schemas.openxmlformats.org/officeDocument/2006/relationships/oleObject" Target="../embeddings/oleObject113.bin"/><Relationship Id="rId4" Type="http://schemas.openxmlformats.org/officeDocument/2006/relationships/oleObject" Target="../embeddings/oleObject110.bin"/><Relationship Id="rId9" Type="http://schemas.openxmlformats.org/officeDocument/2006/relationships/image" Target="../media/image112.wmf"/><Relationship Id="rId14" Type="http://schemas.openxmlformats.org/officeDocument/2006/relationships/oleObject" Target="../embeddings/oleObject115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11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18.bin"/><Relationship Id="rId11" Type="http://schemas.openxmlformats.org/officeDocument/2006/relationships/image" Target="../media/image120.wmf"/><Relationship Id="rId5" Type="http://schemas.openxmlformats.org/officeDocument/2006/relationships/image" Target="../media/image117.wmf"/><Relationship Id="rId10" Type="http://schemas.openxmlformats.org/officeDocument/2006/relationships/oleObject" Target="../embeddings/oleObject120.bin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119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3.bin"/><Relationship Id="rId13" Type="http://schemas.openxmlformats.org/officeDocument/2006/relationships/image" Target="../media/image125.wmf"/><Relationship Id="rId18" Type="http://schemas.openxmlformats.org/officeDocument/2006/relationships/oleObject" Target="../embeddings/oleObject128.bin"/><Relationship Id="rId3" Type="http://schemas.openxmlformats.org/officeDocument/2006/relationships/notesSlide" Target="../notesSlides/notesSlide32.xml"/><Relationship Id="rId21" Type="http://schemas.openxmlformats.org/officeDocument/2006/relationships/image" Target="../media/image129.wmf"/><Relationship Id="rId7" Type="http://schemas.openxmlformats.org/officeDocument/2006/relationships/image" Target="../media/image122.wmf"/><Relationship Id="rId12" Type="http://schemas.openxmlformats.org/officeDocument/2006/relationships/oleObject" Target="../embeddings/oleObject125.bin"/><Relationship Id="rId17" Type="http://schemas.openxmlformats.org/officeDocument/2006/relationships/image" Target="../media/image127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27.bin"/><Relationship Id="rId20" Type="http://schemas.openxmlformats.org/officeDocument/2006/relationships/oleObject" Target="../embeddings/oleObject129.bin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22.bin"/><Relationship Id="rId11" Type="http://schemas.openxmlformats.org/officeDocument/2006/relationships/image" Target="../media/image124.wmf"/><Relationship Id="rId5" Type="http://schemas.openxmlformats.org/officeDocument/2006/relationships/image" Target="../media/image121.wmf"/><Relationship Id="rId15" Type="http://schemas.openxmlformats.org/officeDocument/2006/relationships/image" Target="../media/image126.wmf"/><Relationship Id="rId10" Type="http://schemas.openxmlformats.org/officeDocument/2006/relationships/oleObject" Target="../embeddings/oleObject124.bin"/><Relationship Id="rId19" Type="http://schemas.openxmlformats.org/officeDocument/2006/relationships/image" Target="../media/image128.wmf"/><Relationship Id="rId4" Type="http://schemas.openxmlformats.org/officeDocument/2006/relationships/oleObject" Target="../embeddings/oleObject121.bin"/><Relationship Id="rId9" Type="http://schemas.openxmlformats.org/officeDocument/2006/relationships/image" Target="../media/image123.wmf"/><Relationship Id="rId14" Type="http://schemas.openxmlformats.org/officeDocument/2006/relationships/oleObject" Target="../embeddings/oleObject126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2.bin"/><Relationship Id="rId13" Type="http://schemas.openxmlformats.org/officeDocument/2006/relationships/image" Target="../media/image134.wmf"/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131.wmf"/><Relationship Id="rId12" Type="http://schemas.openxmlformats.org/officeDocument/2006/relationships/oleObject" Target="../embeddings/oleObject13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31.bin"/><Relationship Id="rId11" Type="http://schemas.openxmlformats.org/officeDocument/2006/relationships/image" Target="../media/image133.wmf"/><Relationship Id="rId5" Type="http://schemas.openxmlformats.org/officeDocument/2006/relationships/image" Target="../media/image130.wmf"/><Relationship Id="rId15" Type="http://schemas.openxmlformats.org/officeDocument/2006/relationships/image" Target="../media/image135.wmf"/><Relationship Id="rId10" Type="http://schemas.openxmlformats.org/officeDocument/2006/relationships/oleObject" Target="../embeddings/oleObject133.bin"/><Relationship Id="rId4" Type="http://schemas.openxmlformats.org/officeDocument/2006/relationships/oleObject" Target="../embeddings/oleObject130.bin"/><Relationship Id="rId9" Type="http://schemas.openxmlformats.org/officeDocument/2006/relationships/image" Target="../media/image132.wmf"/><Relationship Id="rId14" Type="http://schemas.openxmlformats.org/officeDocument/2006/relationships/oleObject" Target="../embeddings/oleObject135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8.bin"/><Relationship Id="rId3" Type="http://schemas.openxmlformats.org/officeDocument/2006/relationships/notesSlide" Target="../notesSlides/notesSlide34.xml"/><Relationship Id="rId7" Type="http://schemas.openxmlformats.org/officeDocument/2006/relationships/image" Target="../media/image13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137.bin"/><Relationship Id="rId11" Type="http://schemas.openxmlformats.org/officeDocument/2006/relationships/image" Target="../media/image139.wmf"/><Relationship Id="rId5" Type="http://schemas.openxmlformats.org/officeDocument/2006/relationships/image" Target="../media/image136.wmf"/><Relationship Id="rId10" Type="http://schemas.openxmlformats.org/officeDocument/2006/relationships/oleObject" Target="../embeddings/oleObject139.bin"/><Relationship Id="rId4" Type="http://schemas.openxmlformats.org/officeDocument/2006/relationships/oleObject" Target="../embeddings/oleObject136.bin"/><Relationship Id="rId9" Type="http://schemas.openxmlformats.org/officeDocument/2006/relationships/image" Target="../media/image138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2.bin"/><Relationship Id="rId13" Type="http://schemas.openxmlformats.org/officeDocument/2006/relationships/image" Target="../media/image144.wmf"/><Relationship Id="rId18" Type="http://schemas.openxmlformats.org/officeDocument/2006/relationships/oleObject" Target="../embeddings/oleObject147.bin"/><Relationship Id="rId3" Type="http://schemas.openxmlformats.org/officeDocument/2006/relationships/notesSlide" Target="../notesSlides/notesSlide35.xml"/><Relationship Id="rId7" Type="http://schemas.openxmlformats.org/officeDocument/2006/relationships/image" Target="../media/image141.wmf"/><Relationship Id="rId12" Type="http://schemas.openxmlformats.org/officeDocument/2006/relationships/oleObject" Target="../embeddings/oleObject144.bin"/><Relationship Id="rId17" Type="http://schemas.openxmlformats.org/officeDocument/2006/relationships/image" Target="../media/image146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46.bin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141.bin"/><Relationship Id="rId11" Type="http://schemas.openxmlformats.org/officeDocument/2006/relationships/image" Target="../media/image143.wmf"/><Relationship Id="rId5" Type="http://schemas.openxmlformats.org/officeDocument/2006/relationships/image" Target="../media/image140.wmf"/><Relationship Id="rId15" Type="http://schemas.openxmlformats.org/officeDocument/2006/relationships/image" Target="../media/image145.wmf"/><Relationship Id="rId10" Type="http://schemas.openxmlformats.org/officeDocument/2006/relationships/oleObject" Target="../embeddings/oleObject143.bin"/><Relationship Id="rId19" Type="http://schemas.openxmlformats.org/officeDocument/2006/relationships/image" Target="../media/image147.wmf"/><Relationship Id="rId4" Type="http://schemas.openxmlformats.org/officeDocument/2006/relationships/oleObject" Target="../embeddings/oleObject140.bin"/><Relationship Id="rId9" Type="http://schemas.openxmlformats.org/officeDocument/2006/relationships/image" Target="../media/image142.wmf"/><Relationship Id="rId14" Type="http://schemas.openxmlformats.org/officeDocument/2006/relationships/oleObject" Target="../embeddings/oleObject145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0.bin"/><Relationship Id="rId13" Type="http://schemas.openxmlformats.org/officeDocument/2006/relationships/image" Target="../media/image152.wmf"/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149.wmf"/><Relationship Id="rId12" Type="http://schemas.openxmlformats.org/officeDocument/2006/relationships/oleObject" Target="../embeddings/oleObject15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149.bin"/><Relationship Id="rId11" Type="http://schemas.openxmlformats.org/officeDocument/2006/relationships/image" Target="../media/image151.wmf"/><Relationship Id="rId5" Type="http://schemas.openxmlformats.org/officeDocument/2006/relationships/image" Target="../media/image148.wmf"/><Relationship Id="rId15" Type="http://schemas.openxmlformats.org/officeDocument/2006/relationships/image" Target="../media/image153.wmf"/><Relationship Id="rId10" Type="http://schemas.openxmlformats.org/officeDocument/2006/relationships/oleObject" Target="../embeddings/oleObject151.bin"/><Relationship Id="rId4" Type="http://schemas.openxmlformats.org/officeDocument/2006/relationships/oleObject" Target="../embeddings/oleObject148.bin"/><Relationship Id="rId9" Type="http://schemas.openxmlformats.org/officeDocument/2006/relationships/image" Target="../media/image150.wmf"/><Relationship Id="rId14" Type="http://schemas.openxmlformats.org/officeDocument/2006/relationships/oleObject" Target="../embeddings/oleObject153.bin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6.bin"/><Relationship Id="rId3" Type="http://schemas.openxmlformats.org/officeDocument/2006/relationships/notesSlide" Target="../notesSlides/notesSlide37.xml"/><Relationship Id="rId7" Type="http://schemas.openxmlformats.org/officeDocument/2006/relationships/image" Target="../media/image15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155.bin"/><Relationship Id="rId11" Type="http://schemas.openxmlformats.org/officeDocument/2006/relationships/image" Target="../media/image157.wmf"/><Relationship Id="rId5" Type="http://schemas.openxmlformats.org/officeDocument/2006/relationships/image" Target="../media/image154.wmf"/><Relationship Id="rId10" Type="http://schemas.openxmlformats.org/officeDocument/2006/relationships/oleObject" Target="../embeddings/oleObject157.bin"/><Relationship Id="rId4" Type="http://schemas.openxmlformats.org/officeDocument/2006/relationships/oleObject" Target="../embeddings/oleObject154.bin"/><Relationship Id="rId9" Type="http://schemas.openxmlformats.org/officeDocument/2006/relationships/image" Target="../media/image156.w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0.bin"/><Relationship Id="rId13" Type="http://schemas.openxmlformats.org/officeDocument/2006/relationships/image" Target="../media/image162.wmf"/><Relationship Id="rId3" Type="http://schemas.openxmlformats.org/officeDocument/2006/relationships/notesSlide" Target="../notesSlides/notesSlide38.xml"/><Relationship Id="rId7" Type="http://schemas.openxmlformats.org/officeDocument/2006/relationships/image" Target="../media/image159.wmf"/><Relationship Id="rId12" Type="http://schemas.openxmlformats.org/officeDocument/2006/relationships/oleObject" Target="../embeddings/oleObject16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159.bin"/><Relationship Id="rId11" Type="http://schemas.openxmlformats.org/officeDocument/2006/relationships/image" Target="../media/image161.wmf"/><Relationship Id="rId5" Type="http://schemas.openxmlformats.org/officeDocument/2006/relationships/image" Target="../media/image158.wmf"/><Relationship Id="rId10" Type="http://schemas.openxmlformats.org/officeDocument/2006/relationships/oleObject" Target="../embeddings/oleObject161.bin"/><Relationship Id="rId4" Type="http://schemas.openxmlformats.org/officeDocument/2006/relationships/oleObject" Target="../embeddings/oleObject158.bin"/><Relationship Id="rId9" Type="http://schemas.openxmlformats.org/officeDocument/2006/relationships/image" Target="../media/image160.w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5.bin"/><Relationship Id="rId13" Type="http://schemas.openxmlformats.org/officeDocument/2006/relationships/image" Target="../media/image167.wmf"/><Relationship Id="rId3" Type="http://schemas.openxmlformats.org/officeDocument/2006/relationships/notesSlide" Target="../notesSlides/notesSlide39.xml"/><Relationship Id="rId7" Type="http://schemas.openxmlformats.org/officeDocument/2006/relationships/image" Target="../media/image164.wmf"/><Relationship Id="rId12" Type="http://schemas.openxmlformats.org/officeDocument/2006/relationships/oleObject" Target="../embeddings/oleObject16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164.bin"/><Relationship Id="rId11" Type="http://schemas.openxmlformats.org/officeDocument/2006/relationships/image" Target="../media/image166.wmf"/><Relationship Id="rId5" Type="http://schemas.openxmlformats.org/officeDocument/2006/relationships/image" Target="../media/image163.wmf"/><Relationship Id="rId10" Type="http://schemas.openxmlformats.org/officeDocument/2006/relationships/oleObject" Target="../embeddings/oleObject166.bin"/><Relationship Id="rId4" Type="http://schemas.openxmlformats.org/officeDocument/2006/relationships/oleObject" Target="../embeddings/oleObject163.bin"/><Relationship Id="rId9" Type="http://schemas.openxmlformats.org/officeDocument/2006/relationships/image" Target="../media/image16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0.wmf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0.bin"/><Relationship Id="rId13" Type="http://schemas.openxmlformats.org/officeDocument/2006/relationships/image" Target="../media/image172.wmf"/><Relationship Id="rId3" Type="http://schemas.openxmlformats.org/officeDocument/2006/relationships/notesSlide" Target="../notesSlides/notesSlide40.xml"/><Relationship Id="rId7" Type="http://schemas.openxmlformats.org/officeDocument/2006/relationships/image" Target="../media/image169.wmf"/><Relationship Id="rId12" Type="http://schemas.openxmlformats.org/officeDocument/2006/relationships/oleObject" Target="../embeddings/oleObject172.bin"/><Relationship Id="rId17" Type="http://schemas.openxmlformats.org/officeDocument/2006/relationships/image" Target="../media/image174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74.bin"/><Relationship Id="rId1" Type="http://schemas.openxmlformats.org/officeDocument/2006/relationships/vmlDrawing" Target="../drawings/vmlDrawing35.vml"/><Relationship Id="rId6" Type="http://schemas.openxmlformats.org/officeDocument/2006/relationships/oleObject" Target="../embeddings/oleObject169.bin"/><Relationship Id="rId11" Type="http://schemas.openxmlformats.org/officeDocument/2006/relationships/image" Target="../media/image171.wmf"/><Relationship Id="rId5" Type="http://schemas.openxmlformats.org/officeDocument/2006/relationships/image" Target="../media/image168.wmf"/><Relationship Id="rId15" Type="http://schemas.openxmlformats.org/officeDocument/2006/relationships/image" Target="../media/image173.wmf"/><Relationship Id="rId10" Type="http://schemas.openxmlformats.org/officeDocument/2006/relationships/oleObject" Target="../embeddings/oleObject171.bin"/><Relationship Id="rId4" Type="http://schemas.openxmlformats.org/officeDocument/2006/relationships/oleObject" Target="../embeddings/oleObject168.bin"/><Relationship Id="rId9" Type="http://schemas.openxmlformats.org/officeDocument/2006/relationships/image" Target="../media/image170.wmf"/><Relationship Id="rId14" Type="http://schemas.openxmlformats.org/officeDocument/2006/relationships/oleObject" Target="../embeddings/oleObject173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6.vml"/><Relationship Id="rId5" Type="http://schemas.openxmlformats.org/officeDocument/2006/relationships/image" Target="../media/image175.wmf"/><Relationship Id="rId4" Type="http://schemas.openxmlformats.org/officeDocument/2006/relationships/oleObject" Target="../embeddings/oleObject175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7" Type="http://schemas.openxmlformats.org/officeDocument/2006/relationships/image" Target="../media/image176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7.vml"/><Relationship Id="rId6" Type="http://schemas.openxmlformats.org/officeDocument/2006/relationships/package" Target="../embeddings/Microsoft_Word_Document.docx"/><Relationship Id="rId5" Type="http://schemas.openxmlformats.org/officeDocument/2006/relationships/image" Target="../media/image175.wmf"/><Relationship Id="rId4" Type="http://schemas.openxmlformats.org/officeDocument/2006/relationships/oleObject" Target="../embeddings/oleObject176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8.vml"/><Relationship Id="rId5" Type="http://schemas.openxmlformats.org/officeDocument/2006/relationships/image" Target="../media/image175.wmf"/><Relationship Id="rId4" Type="http://schemas.openxmlformats.org/officeDocument/2006/relationships/oleObject" Target="../embeddings/oleObject177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9.vml"/><Relationship Id="rId5" Type="http://schemas.openxmlformats.org/officeDocument/2006/relationships/image" Target="../media/image175.wmf"/><Relationship Id="rId4" Type="http://schemas.openxmlformats.org/officeDocument/2006/relationships/oleObject" Target="../embeddings/oleObject178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0.vml"/><Relationship Id="rId5" Type="http://schemas.openxmlformats.org/officeDocument/2006/relationships/image" Target="../media/image175.wmf"/><Relationship Id="rId4" Type="http://schemas.openxmlformats.org/officeDocument/2006/relationships/oleObject" Target="../embeddings/oleObject179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1.vml"/><Relationship Id="rId5" Type="http://schemas.openxmlformats.org/officeDocument/2006/relationships/image" Target="../media/image175.wmf"/><Relationship Id="rId4" Type="http://schemas.openxmlformats.org/officeDocument/2006/relationships/oleObject" Target="../embeddings/oleObject180.bin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6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2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31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752600"/>
            <a:ext cx="7315200" cy="12192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Prime Factoring a Polynomial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Part 1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752600"/>
            <a:ext cx="7315200" cy="12192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Prime Factoring a Polynomial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Part 1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3208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752600"/>
            <a:ext cx="7315200" cy="12192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Prime Factoring a Polynomial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Part 2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835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  <p:graphicFrame>
        <p:nvGraphicFramePr>
          <p:cNvPr id="4" name="Object 1"/>
          <p:cNvGraphicFramePr>
            <a:graphicFrameLocks noChangeAspect="1"/>
          </p:cNvGraphicFramePr>
          <p:nvPr>
            <p:extLst/>
          </p:nvPr>
        </p:nvGraphicFramePr>
        <p:xfrm>
          <a:off x="1450181" y="685800"/>
          <a:ext cx="6243638" cy="320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810" name="Document" r:id="rId4" imgW="3837318" imgH="1964397" progId="Word.Document.12">
                  <p:embed/>
                </p:oleObj>
              </mc:Choice>
              <mc:Fallback>
                <p:oleObj name="Document" r:id="rId4" imgW="3837318" imgH="1964397" progId="Word.Document.12">
                  <p:embed/>
                  <p:pic>
                    <p:nvPicPr>
                      <p:cNvPr id="4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181" y="685800"/>
                        <a:ext cx="6243638" cy="320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80051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1942186"/>
              </p:ext>
            </p:extLst>
          </p:nvPr>
        </p:nvGraphicFramePr>
        <p:xfrm>
          <a:off x="3657600" y="1905000"/>
          <a:ext cx="1600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34" name="Equation" r:id="rId4" imgW="533160" imgH="215640" progId="Equation.DSMT4">
                  <p:embed/>
                </p:oleObj>
              </mc:Choice>
              <mc:Fallback>
                <p:oleObj name="Equation" r:id="rId4" imgW="5331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905000"/>
                        <a:ext cx="16002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7154850"/>
              </p:ext>
            </p:extLst>
          </p:nvPr>
        </p:nvGraphicFramePr>
        <p:xfrm>
          <a:off x="3925094" y="1066800"/>
          <a:ext cx="12938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35" name="Equation" r:id="rId6" imgW="431640" imgH="190440" progId="Equation.DSMT4">
                  <p:embed/>
                </p:oleObj>
              </mc:Choice>
              <mc:Fallback>
                <p:oleObj name="Equation" r:id="rId6" imgW="431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094" y="1066800"/>
                        <a:ext cx="129381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607852"/>
              </p:ext>
            </p:extLst>
          </p:nvPr>
        </p:nvGraphicFramePr>
        <p:xfrm>
          <a:off x="3200400" y="2895600"/>
          <a:ext cx="243681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2536" name="Equation" r:id="rId8" imgW="812520" imgH="203040" progId="Equation.DSMT4">
                  <p:embed/>
                </p:oleObj>
              </mc:Choice>
              <mc:Fallback>
                <p:oleObj name="Equation" r:id="rId8" imgW="812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895600"/>
                        <a:ext cx="2436813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748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39251"/>
              </p:ext>
            </p:extLst>
          </p:nvPr>
        </p:nvGraphicFramePr>
        <p:xfrm>
          <a:off x="3745057" y="1159922"/>
          <a:ext cx="1653886" cy="538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82" name="Equation" r:id="rId4" imgW="609480" imgH="203040" progId="Equation.DSMT4">
                  <p:embed/>
                </p:oleObj>
              </mc:Choice>
              <mc:Fallback>
                <p:oleObj name="Equation" r:id="rId4" imgW="609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5057" y="1159922"/>
                        <a:ext cx="1653886" cy="5383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75782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613512"/>
              </p:ext>
            </p:extLst>
          </p:nvPr>
        </p:nvGraphicFramePr>
        <p:xfrm>
          <a:off x="3607594" y="1953947"/>
          <a:ext cx="19288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83" name="Equation" r:id="rId6" imgW="711000" imgH="215640" progId="Equation.DSMT4">
                  <p:embed/>
                </p:oleObj>
              </mc:Choice>
              <mc:Fallback>
                <p:oleObj name="Equation" r:id="rId6" imgW="7110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7594" y="1953947"/>
                        <a:ext cx="192881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0523315"/>
              </p:ext>
            </p:extLst>
          </p:nvPr>
        </p:nvGraphicFramePr>
        <p:xfrm>
          <a:off x="3538538" y="2782754"/>
          <a:ext cx="206692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84" name="Equation" r:id="rId8" imgW="761760" imgH="203040" progId="Equation.DSMT4">
                  <p:embed/>
                </p:oleObj>
              </mc:Choice>
              <mc:Fallback>
                <p:oleObj name="Equation" r:id="rId8" imgW="761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538" y="2782754"/>
                        <a:ext cx="206692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098671"/>
              </p:ext>
            </p:extLst>
          </p:nvPr>
        </p:nvGraphicFramePr>
        <p:xfrm>
          <a:off x="3538538" y="3576637"/>
          <a:ext cx="206692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85" name="Equation" r:id="rId10" imgW="761760" imgH="203040" progId="Equation.DSMT4">
                  <p:embed/>
                </p:oleObj>
              </mc:Choice>
              <mc:Fallback>
                <p:oleObj name="Equation" r:id="rId10" imgW="761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538" y="3576637"/>
                        <a:ext cx="206692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03712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895417"/>
              </p:ext>
            </p:extLst>
          </p:nvPr>
        </p:nvGraphicFramePr>
        <p:xfrm>
          <a:off x="3521075" y="1714201"/>
          <a:ext cx="2101850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740" name="Equation" r:id="rId4" imgW="774360" imgH="203040" progId="Equation.DSMT4">
                  <p:embed/>
                </p:oleObj>
              </mc:Choice>
              <mc:Fallback>
                <p:oleObj name="Equation" r:id="rId4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075" y="1714201"/>
                        <a:ext cx="2101850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52437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710300"/>
              </p:ext>
            </p:extLst>
          </p:nvPr>
        </p:nvGraphicFramePr>
        <p:xfrm>
          <a:off x="2903538" y="3371850"/>
          <a:ext cx="32734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741" name="Equation" r:id="rId6" imgW="1206360" imgH="215640" progId="Equation.DSMT4">
                  <p:embed/>
                </p:oleObj>
              </mc:Choice>
              <mc:Fallback>
                <p:oleObj name="Equation" r:id="rId6" imgW="12063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38" y="3371850"/>
                        <a:ext cx="327342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1017225"/>
              </p:ext>
            </p:extLst>
          </p:nvPr>
        </p:nvGraphicFramePr>
        <p:xfrm>
          <a:off x="3302000" y="2514600"/>
          <a:ext cx="247650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742" name="Equation" r:id="rId8" imgW="914400" imgH="215640" progId="Equation.DSMT4">
                  <p:embed/>
                </p:oleObj>
              </mc:Choice>
              <mc:Fallback>
                <p:oleObj name="Equation" r:id="rId8" imgW="914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514600"/>
                        <a:ext cx="247650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796522"/>
              </p:ext>
            </p:extLst>
          </p:nvPr>
        </p:nvGraphicFramePr>
        <p:xfrm>
          <a:off x="2697162" y="4179888"/>
          <a:ext cx="36861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743" name="Equation" r:id="rId10" imgW="1358640" imgH="215640" progId="Equation.DSMT4">
                  <p:embed/>
                </p:oleObj>
              </mc:Choice>
              <mc:Fallback>
                <p:oleObj name="Equation" r:id="rId10" imgW="1358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7162" y="4179888"/>
                        <a:ext cx="36861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117514"/>
              </p:ext>
            </p:extLst>
          </p:nvPr>
        </p:nvGraphicFramePr>
        <p:xfrm>
          <a:off x="6305550" y="1928813"/>
          <a:ext cx="21304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744" name="Equation" r:id="rId12" imgW="863280" imgH="164880" progId="Equation.DSMT4">
                  <p:embed/>
                </p:oleObj>
              </mc:Choice>
              <mc:Fallback>
                <p:oleObj name="Equation" r:id="rId12" imgW="8632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1928813"/>
                        <a:ext cx="21304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83544"/>
              </p:ext>
            </p:extLst>
          </p:nvPr>
        </p:nvGraphicFramePr>
        <p:xfrm>
          <a:off x="3179762" y="4999635"/>
          <a:ext cx="2617788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745" name="Equation" r:id="rId14" imgW="965160" imgH="203040" progId="Equation.DSMT4">
                  <p:embed/>
                </p:oleObj>
              </mc:Choice>
              <mc:Fallback>
                <p:oleObj name="Equation" r:id="rId14" imgW="965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62" y="4999635"/>
                        <a:ext cx="2617788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860060"/>
              </p:ext>
            </p:extLst>
          </p:nvPr>
        </p:nvGraphicFramePr>
        <p:xfrm>
          <a:off x="6711950" y="2710460"/>
          <a:ext cx="1441450" cy="282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746" name="Equation" r:id="rId16" imgW="583920" imgH="1168200" progId="Equation.DSMT4">
                  <p:embed/>
                </p:oleObj>
              </mc:Choice>
              <mc:Fallback>
                <p:oleObj name="Equation" r:id="rId16" imgW="583920" imgH="116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1950" y="2710460"/>
                        <a:ext cx="1441450" cy="282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229609"/>
              </p:ext>
            </p:extLst>
          </p:nvPr>
        </p:nvGraphicFramePr>
        <p:xfrm>
          <a:off x="3505200" y="1045070"/>
          <a:ext cx="1928813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747" name="Equation" r:id="rId18" imgW="711000" imgH="203040" progId="Equation.DSMT4">
                  <p:embed/>
                </p:oleObj>
              </mc:Choice>
              <mc:Fallback>
                <p:oleObj name="Equation" r:id="rId18" imgW="711000" imgH="203040" progId="Equation.DSMT4">
                  <p:embed/>
                  <p:pic>
                    <p:nvPicPr>
                      <p:cNvPr id="204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045070"/>
                        <a:ext cx="1928813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452617"/>
              </p:ext>
            </p:extLst>
          </p:nvPr>
        </p:nvGraphicFramePr>
        <p:xfrm>
          <a:off x="6946900" y="5167910"/>
          <a:ext cx="9715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748" name="Equation" r:id="rId20" imgW="393480" imgH="152280" progId="Equation.DSMT4">
                  <p:embed/>
                </p:oleObj>
              </mc:Choice>
              <mc:Fallback>
                <p:oleObj name="Equation" r:id="rId20" imgW="393480" imgH="1522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6900" y="5167910"/>
                        <a:ext cx="971550" cy="3698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61269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/>
          </p:nvPr>
        </p:nvGraphicFramePr>
        <p:xfrm>
          <a:off x="3452813" y="1143000"/>
          <a:ext cx="22383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698" name="Equation" r:id="rId4" imgW="825480" imgH="215640" progId="Equation.DSMT4">
                  <p:embed/>
                </p:oleObj>
              </mc:Choice>
              <mc:Fallback>
                <p:oleObj name="Equation" r:id="rId4" imgW="825480" imgH="215640" progId="Equation.DSMT4">
                  <p:embed/>
                  <p:pic>
                    <p:nvPicPr>
                      <p:cNvPr id="204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2813" y="1143000"/>
                        <a:ext cx="22383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3227388" y="1935692"/>
          <a:ext cx="268922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699" name="Equation" r:id="rId6" imgW="990360" imgH="241200" progId="Equation.DSMT4">
                  <p:embed/>
                </p:oleObj>
              </mc:Choice>
              <mc:Fallback>
                <p:oleObj name="Equation" r:id="rId6" imgW="990360" imgH="24120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388" y="1935692"/>
                        <a:ext cx="2689225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3556000" y="2796647"/>
          <a:ext cx="2033588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00" name="Equation" r:id="rId8" imgW="749160" imgH="241200" progId="Equation.DSMT4">
                  <p:embed/>
                </p:oleObj>
              </mc:Choice>
              <mc:Fallback>
                <p:oleObj name="Equation" r:id="rId8" imgW="749160" imgH="2412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2796647"/>
                        <a:ext cx="2033588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3177382" y="3657600"/>
          <a:ext cx="2789237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01" name="Equation" r:id="rId10" imgW="1028520" imgH="203040" progId="Equation.DSMT4">
                  <p:embed/>
                </p:oleObj>
              </mc:Choice>
              <mc:Fallback>
                <p:oleObj name="Equation" r:id="rId10" imgW="102852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7382" y="3657600"/>
                        <a:ext cx="2789237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14400" y="4572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8832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737937"/>
              </p:ext>
            </p:extLst>
          </p:nvPr>
        </p:nvGraphicFramePr>
        <p:xfrm>
          <a:off x="3435350" y="1181100"/>
          <a:ext cx="2273300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731" name="Equation" r:id="rId4" imgW="838080" imgH="203040" progId="Equation.DSMT4">
                  <p:embed/>
                </p:oleObj>
              </mc:Choice>
              <mc:Fallback>
                <p:oleObj name="Equation" r:id="rId4" imgW="838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1181100"/>
                        <a:ext cx="2273300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96887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567770"/>
              </p:ext>
            </p:extLst>
          </p:nvPr>
        </p:nvGraphicFramePr>
        <p:xfrm>
          <a:off x="3419475" y="1989137"/>
          <a:ext cx="230663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732" name="Equation" r:id="rId6" imgW="850680" imgH="215640" progId="Equation.DSMT4">
                  <p:embed/>
                </p:oleObj>
              </mc:Choice>
              <mc:Fallback>
                <p:oleObj name="Equation" r:id="rId6" imgW="8506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1989137"/>
                        <a:ext cx="2306638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704691"/>
              </p:ext>
            </p:extLst>
          </p:nvPr>
        </p:nvGraphicFramePr>
        <p:xfrm>
          <a:off x="3384550" y="3592513"/>
          <a:ext cx="244633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733" name="Equation" r:id="rId8" imgW="901440" imgH="164880" progId="Equation.DSMT4">
                  <p:embed/>
                </p:oleObj>
              </mc:Choice>
              <mc:Fallback>
                <p:oleObj name="Equation" r:id="rId8" imgW="9014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3592513"/>
                        <a:ext cx="2446338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692886"/>
              </p:ext>
            </p:extLst>
          </p:nvPr>
        </p:nvGraphicFramePr>
        <p:xfrm>
          <a:off x="3763963" y="4262438"/>
          <a:ext cx="1617662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734" name="Equation" r:id="rId10" imgW="596880" imgH="215640" progId="Equation.DSMT4">
                  <p:embed/>
                </p:oleObj>
              </mc:Choice>
              <mc:Fallback>
                <p:oleObj name="Equation" r:id="rId10" imgW="5968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3963" y="4262438"/>
                        <a:ext cx="1617662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459719"/>
              </p:ext>
            </p:extLst>
          </p:nvPr>
        </p:nvGraphicFramePr>
        <p:xfrm>
          <a:off x="3333750" y="2830513"/>
          <a:ext cx="25812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735" name="Equation" r:id="rId12" imgW="952200" imgH="164880" progId="Equation.DSMT4">
                  <p:embed/>
                </p:oleObj>
              </mc:Choice>
              <mc:Fallback>
                <p:oleObj name="Equation" r:id="rId12" imgW="952200" imgH="1648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830513"/>
                        <a:ext cx="258127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90012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058811"/>
              </p:ext>
            </p:extLst>
          </p:nvPr>
        </p:nvGraphicFramePr>
        <p:xfrm>
          <a:off x="3332163" y="1181100"/>
          <a:ext cx="247967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25" name="Equation" r:id="rId4" imgW="914400" imgH="203040" progId="Equation.DSMT4">
                  <p:embed/>
                </p:oleObj>
              </mc:Choice>
              <mc:Fallback>
                <p:oleObj name="Equation" r:id="rId4" imgW="914400" imgH="203040" progId="Equation.DSMT4">
                  <p:embed/>
                  <p:pic>
                    <p:nvPicPr>
                      <p:cNvPr id="204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163" y="1181100"/>
                        <a:ext cx="2479675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96887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836162"/>
              </p:ext>
            </p:extLst>
          </p:nvPr>
        </p:nvGraphicFramePr>
        <p:xfrm>
          <a:off x="3368675" y="2616200"/>
          <a:ext cx="244475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26" name="Equation" r:id="rId6" imgW="901440" imgH="215640" progId="Equation.DSMT4">
                  <p:embed/>
                </p:oleObj>
              </mc:Choice>
              <mc:Fallback>
                <p:oleObj name="Equation" r:id="rId6" imgW="901440" imgH="2156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675" y="2616200"/>
                        <a:ext cx="244475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407489"/>
              </p:ext>
            </p:extLst>
          </p:nvPr>
        </p:nvGraphicFramePr>
        <p:xfrm>
          <a:off x="3505200" y="4219575"/>
          <a:ext cx="223996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27" name="Equation" r:id="rId8" imgW="825480" imgH="164880" progId="Equation.DSMT4">
                  <p:embed/>
                </p:oleObj>
              </mc:Choice>
              <mc:Fallback>
                <p:oleObj name="Equation" r:id="rId8" imgW="825480" imgH="1648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219575"/>
                        <a:ext cx="2239963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8522608"/>
              </p:ext>
            </p:extLst>
          </p:nvPr>
        </p:nvGraphicFramePr>
        <p:xfrm>
          <a:off x="3540125" y="3457575"/>
          <a:ext cx="22034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28" name="Equation" r:id="rId10" imgW="812520" imgH="164880" progId="Equation.DSMT4">
                  <p:embed/>
                </p:oleObj>
              </mc:Choice>
              <mc:Fallback>
                <p:oleObj name="Equation" r:id="rId10" imgW="812520" imgH="1648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125" y="3457575"/>
                        <a:ext cx="22034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4933413"/>
              </p:ext>
            </p:extLst>
          </p:nvPr>
        </p:nvGraphicFramePr>
        <p:xfrm>
          <a:off x="3341688" y="1905495"/>
          <a:ext cx="247967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29" name="Equation" r:id="rId12" imgW="914400" imgH="203040" progId="Equation.DSMT4">
                  <p:embed/>
                </p:oleObj>
              </mc:Choice>
              <mc:Fallback>
                <p:oleObj name="Equation" r:id="rId12" imgW="914400" imgH="203040" progId="Equation.DSMT4">
                  <p:embed/>
                  <p:pic>
                    <p:nvPicPr>
                      <p:cNvPr id="204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1688" y="1905495"/>
                        <a:ext cx="2479675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828753"/>
              </p:ext>
            </p:extLst>
          </p:nvPr>
        </p:nvGraphicFramePr>
        <p:xfrm>
          <a:off x="6934200" y="1989138"/>
          <a:ext cx="1136650" cy="254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30" name="Equation" r:id="rId14" imgW="419040" imgH="965160" progId="Equation.DSMT4">
                  <p:embed/>
                </p:oleObj>
              </mc:Choice>
              <mc:Fallback>
                <p:oleObj name="Equation" r:id="rId14" imgW="419040" imgH="96516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989138"/>
                        <a:ext cx="1136650" cy="254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621054"/>
              </p:ext>
            </p:extLst>
          </p:nvPr>
        </p:nvGraphicFramePr>
        <p:xfrm>
          <a:off x="7070725" y="4143376"/>
          <a:ext cx="9715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31" name="Equation" r:id="rId16" imgW="393480" imgH="152280" progId="Equation.DSMT4">
                  <p:embed/>
                </p:oleObj>
              </mc:Choice>
              <mc:Fallback>
                <p:oleObj name="Equation" r:id="rId16" imgW="393480" imgH="1522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0725" y="4143376"/>
                        <a:ext cx="971550" cy="3698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66058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667142"/>
              </p:ext>
            </p:extLst>
          </p:nvPr>
        </p:nvGraphicFramePr>
        <p:xfrm>
          <a:off x="3621088" y="1252538"/>
          <a:ext cx="18288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714" name="Equation" r:id="rId4" imgW="672840" imgH="190440" progId="Equation.DSMT4">
                  <p:embed/>
                </p:oleObj>
              </mc:Choice>
              <mc:Fallback>
                <p:oleObj name="Equation" r:id="rId4" imgW="672840" imgH="190440" progId="Equation.DSMT4">
                  <p:embed/>
                  <p:pic>
                    <p:nvPicPr>
                      <p:cNvPr id="204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1088" y="1252538"/>
                        <a:ext cx="1828800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523931"/>
              </p:ext>
            </p:extLst>
          </p:nvPr>
        </p:nvGraphicFramePr>
        <p:xfrm>
          <a:off x="3175000" y="2888178"/>
          <a:ext cx="27178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715" name="Equation" r:id="rId6" imgW="1002960" imgH="164880" progId="Equation.DSMT4">
                  <p:embed/>
                </p:oleObj>
              </mc:Choice>
              <mc:Fallback>
                <p:oleObj name="Equation" r:id="rId6" imgW="1002960" imgH="16488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2888178"/>
                        <a:ext cx="27178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14400" y="477202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985005"/>
              </p:ext>
            </p:extLst>
          </p:nvPr>
        </p:nvGraphicFramePr>
        <p:xfrm>
          <a:off x="3603625" y="2036226"/>
          <a:ext cx="18605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716" name="Equation" r:id="rId8" imgW="685800" imgH="215640" progId="Equation.DSMT4">
                  <p:embed/>
                </p:oleObj>
              </mc:Choice>
              <mc:Fallback>
                <p:oleObj name="Equation" r:id="rId8" imgW="685800" imgH="215640" progId="Equation.DSMT4">
                  <p:embed/>
                  <p:pic>
                    <p:nvPicPr>
                      <p:cNvPr id="7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25" y="2036226"/>
                        <a:ext cx="186055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382169"/>
              </p:ext>
            </p:extLst>
          </p:nvPr>
        </p:nvGraphicFramePr>
        <p:xfrm>
          <a:off x="6553200" y="2048390"/>
          <a:ext cx="18288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717" name="Equation" r:id="rId10" imgW="672840" imgH="317160" progId="Equation.DSMT4">
                  <p:embed/>
                </p:oleObj>
              </mc:Choice>
              <mc:Fallback>
                <p:oleObj name="Equation" r:id="rId10" imgW="672840" imgH="317160" progId="Equation.DSMT4">
                  <p:embed/>
                  <p:pic>
                    <p:nvPicPr>
                      <p:cNvPr id="204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048390"/>
                        <a:ext cx="1828800" cy="839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19816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  <p:graphicFrame>
        <p:nvGraphicFramePr>
          <p:cNvPr id="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346490"/>
              </p:ext>
            </p:extLst>
          </p:nvPr>
        </p:nvGraphicFramePr>
        <p:xfrm>
          <a:off x="1450181" y="685800"/>
          <a:ext cx="6243638" cy="320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16" name="Document" r:id="rId4" imgW="3837318" imgH="1964397" progId="Word.Document.12">
                  <p:embed/>
                </p:oleObj>
              </mc:Choice>
              <mc:Fallback>
                <p:oleObj name="Document" r:id="rId4" imgW="3837318" imgH="1964397" progId="Word.Document.12">
                  <p:embed/>
                  <p:pic>
                    <p:nvPicPr>
                      <p:cNvPr id="4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181" y="685800"/>
                        <a:ext cx="6243638" cy="320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23262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752600"/>
            <a:ext cx="7315200" cy="12192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Prime Factoring a Polynomial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Part 2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765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752600"/>
            <a:ext cx="7315200" cy="12192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Prime Factoring a Polynomial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Part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203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  <p:graphicFrame>
        <p:nvGraphicFramePr>
          <p:cNvPr id="4" name="Object 1"/>
          <p:cNvGraphicFramePr>
            <a:graphicFrameLocks noChangeAspect="1"/>
          </p:cNvGraphicFramePr>
          <p:nvPr>
            <p:extLst/>
          </p:nvPr>
        </p:nvGraphicFramePr>
        <p:xfrm>
          <a:off x="1450181" y="685800"/>
          <a:ext cx="6243638" cy="320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834" name="Document" r:id="rId4" imgW="3837318" imgH="1964397" progId="Word.Document.12">
                  <p:embed/>
                </p:oleObj>
              </mc:Choice>
              <mc:Fallback>
                <p:oleObj name="Document" r:id="rId4" imgW="3837318" imgH="1964397" progId="Word.Document.12">
                  <p:embed/>
                  <p:pic>
                    <p:nvPicPr>
                      <p:cNvPr id="4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181" y="685800"/>
                        <a:ext cx="6243638" cy="320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31906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14400" y="2286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7511315"/>
              </p:ext>
            </p:extLst>
          </p:nvPr>
        </p:nvGraphicFramePr>
        <p:xfrm>
          <a:off x="3455988" y="4043363"/>
          <a:ext cx="2233612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05" name="Equation" r:id="rId4" imgW="749160" imgH="164880" progId="Equation.DSMT4">
                  <p:embed/>
                </p:oleObj>
              </mc:Choice>
              <mc:Fallback>
                <p:oleObj name="Equation" r:id="rId4" imgW="7491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5988" y="4043363"/>
                        <a:ext cx="2233612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5637459"/>
              </p:ext>
            </p:extLst>
          </p:nvPr>
        </p:nvGraphicFramePr>
        <p:xfrm>
          <a:off x="3055938" y="3276600"/>
          <a:ext cx="30321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06" name="Equation" r:id="rId6" imgW="1015920" imgH="164880" progId="Equation.DSMT4">
                  <p:embed/>
                </p:oleObj>
              </mc:Choice>
              <mc:Fallback>
                <p:oleObj name="Equation" r:id="rId6" imgW="10159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938" y="3276600"/>
                        <a:ext cx="303212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971446"/>
              </p:ext>
            </p:extLst>
          </p:nvPr>
        </p:nvGraphicFramePr>
        <p:xfrm>
          <a:off x="3095625" y="2457450"/>
          <a:ext cx="2954338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07" name="Equation" r:id="rId8" imgW="990360" imgH="203040" progId="Equation.DSMT4">
                  <p:embed/>
                </p:oleObj>
              </mc:Choice>
              <mc:Fallback>
                <p:oleObj name="Equation" r:id="rId8" imgW="990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25" y="2457450"/>
                        <a:ext cx="2954338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091852"/>
              </p:ext>
            </p:extLst>
          </p:nvPr>
        </p:nvGraphicFramePr>
        <p:xfrm>
          <a:off x="3473450" y="914400"/>
          <a:ext cx="21971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08" name="Equation" r:id="rId10" imgW="736560" imgH="203040" progId="Equation.DSMT4">
                  <p:embed/>
                </p:oleObj>
              </mc:Choice>
              <mc:Fallback>
                <p:oleObj name="Equation" r:id="rId10" imgW="736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450" y="914400"/>
                        <a:ext cx="21971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536680"/>
              </p:ext>
            </p:extLst>
          </p:nvPr>
        </p:nvGraphicFramePr>
        <p:xfrm>
          <a:off x="3473450" y="1724025"/>
          <a:ext cx="21971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09" name="Equation" r:id="rId12" imgW="736560" imgH="203040" progId="Equation.DSMT4">
                  <p:embed/>
                </p:oleObj>
              </mc:Choice>
              <mc:Fallback>
                <p:oleObj name="Equation" r:id="rId12" imgW="736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450" y="1724025"/>
                        <a:ext cx="21971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658896"/>
              </p:ext>
            </p:extLst>
          </p:nvPr>
        </p:nvGraphicFramePr>
        <p:xfrm>
          <a:off x="3890963" y="4745038"/>
          <a:ext cx="136207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10" name="Equation" r:id="rId14" imgW="457200" imgH="215640" progId="Equation.DSMT4">
                  <p:embed/>
                </p:oleObj>
              </mc:Choice>
              <mc:Fallback>
                <p:oleObj name="Equation" r:id="rId14" imgW="4572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0963" y="4745038"/>
                        <a:ext cx="1362075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781509"/>
              </p:ext>
            </p:extLst>
          </p:nvPr>
        </p:nvGraphicFramePr>
        <p:xfrm>
          <a:off x="6629400" y="1504950"/>
          <a:ext cx="1760538" cy="295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11" name="Equation" r:id="rId16" imgW="583920" imgH="1002960" progId="Equation.DSMT4">
                  <p:embed/>
                </p:oleObj>
              </mc:Choice>
              <mc:Fallback>
                <p:oleObj name="Equation" r:id="rId16" imgW="583920" imgH="100296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504950"/>
                        <a:ext cx="1760538" cy="295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45443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14400" y="4572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591184"/>
              </p:ext>
            </p:extLst>
          </p:nvPr>
        </p:nvGraphicFramePr>
        <p:xfrm>
          <a:off x="3352800" y="3744911"/>
          <a:ext cx="24257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772" name="Equation" r:id="rId4" imgW="812520" imgH="164880" progId="Equation.DSMT4">
                  <p:embed/>
                </p:oleObj>
              </mc:Choice>
              <mc:Fallback>
                <p:oleObj name="Equation" r:id="rId4" imgW="812520" imgH="1648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744911"/>
                        <a:ext cx="24257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334291"/>
              </p:ext>
            </p:extLst>
          </p:nvPr>
        </p:nvGraphicFramePr>
        <p:xfrm>
          <a:off x="3491706" y="2909094"/>
          <a:ext cx="21605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773" name="Equation" r:id="rId6" imgW="723600" imgH="164880" progId="Equation.DSMT4">
                  <p:embed/>
                </p:oleObj>
              </mc:Choice>
              <mc:Fallback>
                <p:oleObj name="Equation" r:id="rId6" imgW="723600" imgH="1648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706" y="2909094"/>
                        <a:ext cx="21605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708896"/>
              </p:ext>
            </p:extLst>
          </p:nvPr>
        </p:nvGraphicFramePr>
        <p:xfrm>
          <a:off x="3209925" y="1125538"/>
          <a:ext cx="2725738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774" name="Equation" r:id="rId8" imgW="914400" imgH="215640" progId="Equation.DSMT4">
                  <p:embed/>
                </p:oleObj>
              </mc:Choice>
              <mc:Fallback>
                <p:oleObj name="Equation" r:id="rId8" imgW="914400" imgH="2156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1125538"/>
                        <a:ext cx="2725738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7286535"/>
              </p:ext>
            </p:extLst>
          </p:nvPr>
        </p:nvGraphicFramePr>
        <p:xfrm>
          <a:off x="3265488" y="1935163"/>
          <a:ext cx="2613025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775" name="Equation" r:id="rId10" imgW="876240" imgH="215640" progId="Equation.DSMT4">
                  <p:embed/>
                </p:oleObj>
              </mc:Choice>
              <mc:Fallback>
                <p:oleObj name="Equation" r:id="rId10" imgW="876240" imgH="2156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5488" y="1935163"/>
                        <a:ext cx="2613025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888482"/>
              </p:ext>
            </p:extLst>
          </p:nvPr>
        </p:nvGraphicFramePr>
        <p:xfrm>
          <a:off x="6781800" y="2052288"/>
          <a:ext cx="1760538" cy="247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776" name="Equation" r:id="rId12" imgW="583920" imgH="838080" progId="Equation.DSMT4">
                  <p:embed/>
                </p:oleObj>
              </mc:Choice>
              <mc:Fallback>
                <p:oleObj name="Equation" r:id="rId12" imgW="583920" imgH="8380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052288"/>
                        <a:ext cx="1760538" cy="247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159576"/>
              </p:ext>
            </p:extLst>
          </p:nvPr>
        </p:nvGraphicFramePr>
        <p:xfrm>
          <a:off x="7152481" y="3541711"/>
          <a:ext cx="977522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777" name="Equation" r:id="rId14" imgW="330120" imgH="152280" progId="Equation.DSMT4">
                  <p:embed/>
                </p:oleObj>
              </mc:Choice>
              <mc:Fallback>
                <p:oleObj name="Equation" r:id="rId14" imgW="330120" imgH="1522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2481" y="3541711"/>
                        <a:ext cx="977522" cy="4429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18634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14400" y="4572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452371"/>
              </p:ext>
            </p:extLst>
          </p:nvPr>
        </p:nvGraphicFramePr>
        <p:xfrm>
          <a:off x="3017837" y="3811290"/>
          <a:ext cx="30321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770" name="Equation" r:id="rId4" imgW="1015920" imgH="164880" progId="Equation.DSMT4">
                  <p:embed/>
                </p:oleObj>
              </mc:Choice>
              <mc:Fallback>
                <p:oleObj name="Equation" r:id="rId4" imgW="1015920" imgH="1648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7837" y="3811290"/>
                        <a:ext cx="303212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258595"/>
              </p:ext>
            </p:extLst>
          </p:nvPr>
        </p:nvGraphicFramePr>
        <p:xfrm>
          <a:off x="3529013" y="2836863"/>
          <a:ext cx="2084387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771" name="Equation" r:id="rId6" imgW="698400" imgH="215640" progId="Equation.DSMT4">
                  <p:embed/>
                </p:oleObj>
              </mc:Choice>
              <mc:Fallback>
                <p:oleObj name="Equation" r:id="rId6" imgW="698400" imgH="2156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9013" y="2836863"/>
                        <a:ext cx="2084387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927893"/>
              </p:ext>
            </p:extLst>
          </p:nvPr>
        </p:nvGraphicFramePr>
        <p:xfrm>
          <a:off x="3778250" y="1125538"/>
          <a:ext cx="1589088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772" name="Equation" r:id="rId8" imgW="533160" imgH="215640" progId="Equation.DSMT4">
                  <p:embed/>
                </p:oleObj>
              </mc:Choice>
              <mc:Fallback>
                <p:oleObj name="Equation" r:id="rId8" imgW="533160" imgH="2156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0" y="1125538"/>
                        <a:ext cx="1589088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27973"/>
              </p:ext>
            </p:extLst>
          </p:nvPr>
        </p:nvGraphicFramePr>
        <p:xfrm>
          <a:off x="3643313" y="1935163"/>
          <a:ext cx="1855787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773" name="Equation" r:id="rId10" imgW="622080" imgH="215640" progId="Equation.DSMT4">
                  <p:embed/>
                </p:oleObj>
              </mc:Choice>
              <mc:Fallback>
                <p:oleObj name="Equation" r:id="rId10" imgW="622080" imgH="2156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13" y="1935163"/>
                        <a:ext cx="1855787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063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14400" y="4572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393572"/>
              </p:ext>
            </p:extLst>
          </p:nvPr>
        </p:nvGraphicFramePr>
        <p:xfrm>
          <a:off x="3263900" y="3738563"/>
          <a:ext cx="2540000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790" name="Equation" r:id="rId4" imgW="850680" imgH="215640" progId="Equation.DSMT4">
                  <p:embed/>
                </p:oleObj>
              </mc:Choice>
              <mc:Fallback>
                <p:oleObj name="Equation" r:id="rId4" imgW="850680" imgH="2156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3738563"/>
                        <a:ext cx="2540000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714231"/>
              </p:ext>
            </p:extLst>
          </p:nvPr>
        </p:nvGraphicFramePr>
        <p:xfrm>
          <a:off x="2867025" y="2836863"/>
          <a:ext cx="3411538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791" name="Equation" r:id="rId6" imgW="1143000" imgH="215640" progId="Equation.DSMT4">
                  <p:embed/>
                </p:oleObj>
              </mc:Choice>
              <mc:Fallback>
                <p:oleObj name="Equation" r:id="rId6" imgW="1143000" imgH="2156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025" y="2836863"/>
                        <a:ext cx="3411538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0080762"/>
              </p:ext>
            </p:extLst>
          </p:nvPr>
        </p:nvGraphicFramePr>
        <p:xfrm>
          <a:off x="2965450" y="1143000"/>
          <a:ext cx="32162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792" name="Equation" r:id="rId8" imgW="1079280" imgH="203040" progId="Equation.DSMT4">
                  <p:embed/>
                </p:oleObj>
              </mc:Choice>
              <mc:Fallback>
                <p:oleObj name="Equation" r:id="rId8" imgW="1079280" imgH="2030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1143000"/>
                        <a:ext cx="3216275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351950"/>
              </p:ext>
            </p:extLst>
          </p:nvPr>
        </p:nvGraphicFramePr>
        <p:xfrm>
          <a:off x="2944813" y="1935163"/>
          <a:ext cx="3255962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793" name="Equation" r:id="rId10" imgW="1091880" imgH="215640" progId="Equation.DSMT4">
                  <p:embed/>
                </p:oleObj>
              </mc:Choice>
              <mc:Fallback>
                <p:oleObj name="Equation" r:id="rId10" imgW="1091880" imgH="2156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813" y="1935163"/>
                        <a:ext cx="3255962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7371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789402"/>
              </p:ext>
            </p:extLst>
          </p:nvPr>
        </p:nvGraphicFramePr>
        <p:xfrm>
          <a:off x="3246438" y="912813"/>
          <a:ext cx="2651125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713" name="Equation" r:id="rId4" imgW="977760" imgH="203040" progId="Equation.DSMT4">
                  <p:embed/>
                </p:oleObj>
              </mc:Choice>
              <mc:Fallback>
                <p:oleObj name="Equation" r:id="rId4" imgW="977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6438" y="912813"/>
                        <a:ext cx="2651125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2286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7072362"/>
              </p:ext>
            </p:extLst>
          </p:nvPr>
        </p:nvGraphicFramePr>
        <p:xfrm>
          <a:off x="3106738" y="2632075"/>
          <a:ext cx="29305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714" name="Equation" r:id="rId6" imgW="1079280" imgH="215640" progId="Equation.DSMT4">
                  <p:embed/>
                </p:oleObj>
              </mc:Choice>
              <mc:Fallback>
                <p:oleObj name="Equation" r:id="rId6" imgW="10792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6738" y="2632075"/>
                        <a:ext cx="293052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2901084"/>
              </p:ext>
            </p:extLst>
          </p:nvPr>
        </p:nvGraphicFramePr>
        <p:xfrm>
          <a:off x="3419475" y="1754981"/>
          <a:ext cx="230663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715" name="Equation" r:id="rId8" imgW="850680" imgH="215640" progId="Equation.DSMT4">
                  <p:embed/>
                </p:oleObj>
              </mc:Choice>
              <mc:Fallback>
                <p:oleObj name="Equation" r:id="rId8" imgW="8506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1754981"/>
                        <a:ext cx="2306638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1007242"/>
              </p:ext>
            </p:extLst>
          </p:nvPr>
        </p:nvGraphicFramePr>
        <p:xfrm>
          <a:off x="3055938" y="3507581"/>
          <a:ext cx="303212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716" name="Equation" r:id="rId10" imgW="1117440" imgH="164880" progId="Equation.DSMT4">
                  <p:embed/>
                </p:oleObj>
              </mc:Choice>
              <mc:Fallback>
                <p:oleObj name="Equation" r:id="rId10" imgW="11174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938" y="3507581"/>
                        <a:ext cx="3032125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7289130"/>
              </p:ext>
            </p:extLst>
          </p:nvPr>
        </p:nvGraphicFramePr>
        <p:xfrm>
          <a:off x="6556375" y="1905000"/>
          <a:ext cx="194151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717" name="Equation" r:id="rId12" imgW="787320" imgH="164880" progId="Equation.DSMT4">
                  <p:embed/>
                </p:oleObj>
              </mc:Choice>
              <mc:Fallback>
                <p:oleObj name="Equation" r:id="rId12" imgW="7873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6375" y="1905000"/>
                        <a:ext cx="1941513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1942494"/>
              </p:ext>
            </p:extLst>
          </p:nvPr>
        </p:nvGraphicFramePr>
        <p:xfrm>
          <a:off x="3471863" y="4248150"/>
          <a:ext cx="220186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718" name="Equation" r:id="rId14" imgW="812520" imgH="164880" progId="Equation.DSMT4">
                  <p:embed/>
                </p:oleObj>
              </mc:Choice>
              <mc:Fallback>
                <p:oleObj name="Equation" r:id="rId14" imgW="8125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1863" y="4248150"/>
                        <a:ext cx="2201862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844275"/>
              </p:ext>
            </p:extLst>
          </p:nvPr>
        </p:nvGraphicFramePr>
        <p:xfrm>
          <a:off x="6675438" y="2514600"/>
          <a:ext cx="1598612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719" name="Equation" r:id="rId16" imgW="647640" imgH="342720" progId="Equation.DSMT4">
                  <p:embed/>
                </p:oleObj>
              </mc:Choice>
              <mc:Fallback>
                <p:oleObj name="Equation" r:id="rId16" imgW="6476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5438" y="2514600"/>
                        <a:ext cx="1598612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47257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226073"/>
              </p:ext>
            </p:extLst>
          </p:nvPr>
        </p:nvGraphicFramePr>
        <p:xfrm>
          <a:off x="4017818" y="1028772"/>
          <a:ext cx="1108364" cy="59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63" name="Equation" r:id="rId4" imgW="406080" imgH="215640" progId="Equation.DSMT4">
                  <p:embed/>
                </p:oleObj>
              </mc:Choice>
              <mc:Fallback>
                <p:oleObj name="Equation" r:id="rId4" imgW="406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7818" y="1028772"/>
                        <a:ext cx="1108364" cy="590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788618"/>
              </p:ext>
            </p:extLst>
          </p:nvPr>
        </p:nvGraphicFramePr>
        <p:xfrm>
          <a:off x="3790950" y="1854200"/>
          <a:ext cx="156210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64" name="Equation" r:id="rId6" imgW="571320" imgH="253800" progId="Equation.DSMT4">
                  <p:embed/>
                </p:oleObj>
              </mc:Choice>
              <mc:Fallback>
                <p:oleObj name="Equation" r:id="rId6" imgW="5713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1854200"/>
                        <a:ext cx="1562100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818454"/>
              </p:ext>
            </p:extLst>
          </p:nvPr>
        </p:nvGraphicFramePr>
        <p:xfrm>
          <a:off x="3444875" y="2800350"/>
          <a:ext cx="22542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65" name="Equation" r:id="rId8" imgW="825480" imgH="215640" progId="Equation.DSMT4">
                  <p:embed/>
                </p:oleObj>
              </mc:Choice>
              <mc:Fallback>
                <p:oleObj name="Equation" r:id="rId8" imgW="8254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875" y="2800350"/>
                        <a:ext cx="225425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541884"/>
              </p:ext>
            </p:extLst>
          </p:nvPr>
        </p:nvGraphicFramePr>
        <p:xfrm>
          <a:off x="3098800" y="3714750"/>
          <a:ext cx="29464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66" name="Equation" r:id="rId10" imgW="1079280" imgH="215640" progId="Equation.DSMT4">
                  <p:embed/>
                </p:oleObj>
              </mc:Choice>
              <mc:Fallback>
                <p:oleObj name="Equation" r:id="rId10" imgW="10792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714750"/>
                        <a:ext cx="294640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65341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14400" y="2286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251046"/>
              </p:ext>
            </p:extLst>
          </p:nvPr>
        </p:nvGraphicFramePr>
        <p:xfrm>
          <a:off x="3340894" y="4800600"/>
          <a:ext cx="2462212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205" name="Equation" r:id="rId4" imgW="825480" imgH="203040" progId="Equation.DSMT4">
                  <p:embed/>
                </p:oleObj>
              </mc:Choice>
              <mc:Fallback>
                <p:oleObj name="Equation" r:id="rId4" imgW="82548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894" y="4800600"/>
                        <a:ext cx="2462212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06648"/>
              </p:ext>
            </p:extLst>
          </p:nvPr>
        </p:nvGraphicFramePr>
        <p:xfrm>
          <a:off x="3207544" y="3848100"/>
          <a:ext cx="2728912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206" name="Equation" r:id="rId6" imgW="914400" imgH="215640" progId="Equation.DSMT4">
                  <p:embed/>
                </p:oleObj>
              </mc:Choice>
              <mc:Fallback>
                <p:oleObj name="Equation" r:id="rId6" imgW="91440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7544" y="3848100"/>
                        <a:ext cx="2728912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454783"/>
              </p:ext>
            </p:extLst>
          </p:nvPr>
        </p:nvGraphicFramePr>
        <p:xfrm>
          <a:off x="3359944" y="2895600"/>
          <a:ext cx="2424113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207" name="Equation" r:id="rId8" imgW="812520" imgH="215640" progId="Equation.DSMT4">
                  <p:embed/>
                </p:oleObj>
              </mc:Choice>
              <mc:Fallback>
                <p:oleObj name="Equation" r:id="rId8" imgW="81252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944" y="2895600"/>
                        <a:ext cx="2424113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716140"/>
              </p:ext>
            </p:extLst>
          </p:nvPr>
        </p:nvGraphicFramePr>
        <p:xfrm>
          <a:off x="3359944" y="1066800"/>
          <a:ext cx="242411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208" name="Equation" r:id="rId10" imgW="812520" imgH="203040" progId="Equation.DSMT4">
                  <p:embed/>
                </p:oleObj>
              </mc:Choice>
              <mc:Fallback>
                <p:oleObj name="Equation" r:id="rId10" imgW="81252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944" y="1066800"/>
                        <a:ext cx="2424112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018942"/>
              </p:ext>
            </p:extLst>
          </p:nvPr>
        </p:nvGraphicFramePr>
        <p:xfrm>
          <a:off x="3359944" y="1981200"/>
          <a:ext cx="242411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209" name="Equation" r:id="rId12" imgW="812520" imgH="203040" progId="Equation.DSMT4">
                  <p:embed/>
                </p:oleObj>
              </mc:Choice>
              <mc:Fallback>
                <p:oleObj name="Equation" r:id="rId12" imgW="812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944" y="1981200"/>
                        <a:ext cx="2424112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736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Prime Factorization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93800" y="121435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Factorization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14900" y="1214351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Prime Factorization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8250056"/>
              </p:ext>
            </p:extLst>
          </p:nvPr>
        </p:nvGraphicFramePr>
        <p:xfrm>
          <a:off x="1936750" y="1935435"/>
          <a:ext cx="8001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596" name="Equation" r:id="rId4" imgW="266400" imgH="152280" progId="Equation.DSMT4">
                  <p:embed/>
                </p:oleObj>
              </mc:Choice>
              <mc:Fallback>
                <p:oleObj name="Equation" r:id="rId4" imgW="2664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1935435"/>
                        <a:ext cx="800100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236642"/>
              </p:ext>
            </p:extLst>
          </p:nvPr>
        </p:nvGraphicFramePr>
        <p:xfrm>
          <a:off x="5715000" y="1954485"/>
          <a:ext cx="1295400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597" name="Equation" r:id="rId6" imgW="431640" imgH="164880" progId="Equation.DSMT4">
                  <p:embed/>
                </p:oleObj>
              </mc:Choice>
              <mc:Fallback>
                <p:oleObj name="Equation" r:id="rId6" imgW="431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954485"/>
                        <a:ext cx="1295400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462299"/>
              </p:ext>
            </p:extLst>
          </p:nvPr>
        </p:nvGraphicFramePr>
        <p:xfrm>
          <a:off x="1117600" y="2653643"/>
          <a:ext cx="243840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598" name="Equation" r:id="rId8" imgW="812520" imgH="215640" progId="Equation.DSMT4">
                  <p:embed/>
                </p:oleObj>
              </mc:Choice>
              <mc:Fallback>
                <p:oleObj name="Equation" r:id="rId8" imgW="8125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2653643"/>
                        <a:ext cx="2438400" cy="649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765165"/>
              </p:ext>
            </p:extLst>
          </p:nvPr>
        </p:nvGraphicFramePr>
        <p:xfrm>
          <a:off x="5143500" y="2627312"/>
          <a:ext cx="243840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599" name="Equation" r:id="rId10" imgW="812520" imgH="215640" progId="Equation.DSMT4">
                  <p:embed/>
                </p:oleObj>
              </mc:Choice>
              <mc:Fallback>
                <p:oleObj name="Equation" r:id="rId10" imgW="8125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2627312"/>
                        <a:ext cx="2438400" cy="649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0119748"/>
              </p:ext>
            </p:extLst>
          </p:nvPr>
        </p:nvGraphicFramePr>
        <p:xfrm>
          <a:off x="1250950" y="3562350"/>
          <a:ext cx="217170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00" name="Equation" r:id="rId12" imgW="723600" imgH="215640" progId="Equation.DSMT4">
                  <p:embed/>
                </p:oleObj>
              </mc:Choice>
              <mc:Fallback>
                <p:oleObj name="Equation" r:id="rId12" imgW="7236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3562350"/>
                        <a:ext cx="2171700" cy="649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1024451"/>
              </p:ext>
            </p:extLst>
          </p:nvPr>
        </p:nvGraphicFramePr>
        <p:xfrm>
          <a:off x="4895850" y="3657600"/>
          <a:ext cx="2933700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01" name="Equation" r:id="rId14" imgW="977760" imgH="164880" progId="Equation.DSMT4">
                  <p:embed/>
                </p:oleObj>
              </mc:Choice>
              <mc:Fallback>
                <p:oleObj name="Equation" r:id="rId14" imgW="9777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850" y="3657600"/>
                        <a:ext cx="2933700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0392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14400" y="2286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3331960"/>
              </p:ext>
            </p:extLst>
          </p:nvPr>
        </p:nvGraphicFramePr>
        <p:xfrm>
          <a:off x="2754313" y="3254375"/>
          <a:ext cx="36369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70" name="Equation" r:id="rId4" imgW="1218960" imgH="164880" progId="Equation.DSMT4">
                  <p:embed/>
                </p:oleObj>
              </mc:Choice>
              <mc:Fallback>
                <p:oleObj name="Equation" r:id="rId4" imgW="12189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313" y="3254375"/>
                        <a:ext cx="3636962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850902"/>
              </p:ext>
            </p:extLst>
          </p:nvPr>
        </p:nvGraphicFramePr>
        <p:xfrm>
          <a:off x="2924175" y="2419350"/>
          <a:ext cx="329565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71" name="Equation" r:id="rId6" imgW="1104840" imgH="215640" progId="Equation.DSMT4">
                  <p:embed/>
                </p:oleObj>
              </mc:Choice>
              <mc:Fallback>
                <p:oleObj name="Equation" r:id="rId6" imgW="11048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4175" y="2419350"/>
                        <a:ext cx="3295650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96997"/>
              </p:ext>
            </p:extLst>
          </p:nvPr>
        </p:nvGraphicFramePr>
        <p:xfrm>
          <a:off x="3208338" y="914400"/>
          <a:ext cx="27273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72" name="Equation" r:id="rId8" imgW="914400" imgH="203040" progId="Equation.DSMT4">
                  <p:embed/>
                </p:oleObj>
              </mc:Choice>
              <mc:Fallback>
                <p:oleObj name="Equation" r:id="rId8" imgW="914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338" y="914400"/>
                        <a:ext cx="2727325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9867112"/>
              </p:ext>
            </p:extLst>
          </p:nvPr>
        </p:nvGraphicFramePr>
        <p:xfrm>
          <a:off x="3265488" y="1658938"/>
          <a:ext cx="2613025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73" name="Equation" r:id="rId10" imgW="876240" imgH="215640" progId="Equation.DSMT4">
                  <p:embed/>
                </p:oleObj>
              </mc:Choice>
              <mc:Fallback>
                <p:oleObj name="Equation" r:id="rId10" imgW="8762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5488" y="1658938"/>
                        <a:ext cx="2613025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4840953"/>
              </p:ext>
            </p:extLst>
          </p:nvPr>
        </p:nvGraphicFramePr>
        <p:xfrm>
          <a:off x="6494463" y="1600200"/>
          <a:ext cx="20669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74" name="Equation" r:id="rId12" imgW="838080" imgH="164880" progId="Equation.DSMT4">
                  <p:embed/>
                </p:oleObj>
              </mc:Choice>
              <mc:Fallback>
                <p:oleObj name="Equation" r:id="rId12" imgW="8380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4463" y="1600200"/>
                        <a:ext cx="20669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3611682"/>
              </p:ext>
            </p:extLst>
          </p:nvPr>
        </p:nvGraphicFramePr>
        <p:xfrm>
          <a:off x="6550025" y="2209800"/>
          <a:ext cx="18796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75" name="Equation" r:id="rId14" imgW="761760" imgH="342720" progId="Equation.DSMT4">
                  <p:embed/>
                </p:oleObj>
              </mc:Choice>
              <mc:Fallback>
                <p:oleObj name="Equation" r:id="rId14" imgW="7617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0025" y="2209800"/>
                        <a:ext cx="18796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724420"/>
              </p:ext>
            </p:extLst>
          </p:nvPr>
        </p:nvGraphicFramePr>
        <p:xfrm>
          <a:off x="3148013" y="4035425"/>
          <a:ext cx="26479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76" name="Equation" r:id="rId16" imgW="888840" imgH="164880" progId="Equation.DSMT4">
                  <p:embed/>
                </p:oleObj>
              </mc:Choice>
              <mc:Fallback>
                <p:oleObj name="Equation" r:id="rId16" imgW="8888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8013" y="4035425"/>
                        <a:ext cx="264795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09367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34474"/>
              </p:ext>
            </p:extLst>
          </p:nvPr>
        </p:nvGraphicFramePr>
        <p:xfrm>
          <a:off x="3467894" y="2768600"/>
          <a:ext cx="22082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275" name="Equation" r:id="rId4" imgW="736560" imgH="215640" progId="Equation.DSMT4">
                  <p:embed/>
                </p:oleObj>
              </mc:Choice>
              <mc:Fallback>
                <p:oleObj name="Equation" r:id="rId4" imgW="7365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894" y="2768600"/>
                        <a:ext cx="2208213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6713200"/>
              </p:ext>
            </p:extLst>
          </p:nvPr>
        </p:nvGraphicFramePr>
        <p:xfrm>
          <a:off x="3735388" y="838200"/>
          <a:ext cx="16732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276" name="Equation" r:id="rId6" imgW="558720" imgH="215640" progId="Equation.DSMT4">
                  <p:embed/>
                </p:oleObj>
              </mc:Choice>
              <mc:Fallback>
                <p:oleObj name="Equation" r:id="rId6" imgW="5587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5388" y="838200"/>
                        <a:ext cx="167322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350580"/>
              </p:ext>
            </p:extLst>
          </p:nvPr>
        </p:nvGraphicFramePr>
        <p:xfrm>
          <a:off x="2953544" y="3733800"/>
          <a:ext cx="323691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277" name="Equation" r:id="rId8" imgW="1079280" imgH="203040" progId="Equation.DSMT4">
                  <p:embed/>
                </p:oleObj>
              </mc:Choice>
              <mc:Fallback>
                <p:oleObj name="Equation" r:id="rId8" imgW="1079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3544" y="3733800"/>
                        <a:ext cx="3236913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766632"/>
              </p:ext>
            </p:extLst>
          </p:nvPr>
        </p:nvGraphicFramePr>
        <p:xfrm>
          <a:off x="3621088" y="1803400"/>
          <a:ext cx="19018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278" name="Equation" r:id="rId10" imgW="634680" imgH="215640" progId="Equation.DSMT4">
                  <p:embed/>
                </p:oleObj>
              </mc:Choice>
              <mc:Fallback>
                <p:oleObj name="Equation" r:id="rId10" imgW="6346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1088" y="1803400"/>
                        <a:ext cx="190182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35231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645236"/>
              </p:ext>
            </p:extLst>
          </p:nvPr>
        </p:nvGraphicFramePr>
        <p:xfrm>
          <a:off x="2959100" y="793750"/>
          <a:ext cx="19732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49" name="Equation" r:id="rId4" imgW="799920" imgH="203040" progId="Equation.DSMT4">
                  <p:embed/>
                </p:oleObj>
              </mc:Choice>
              <mc:Fallback>
                <p:oleObj name="Equation" r:id="rId4" imgW="799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793750"/>
                        <a:ext cx="1973263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817470"/>
              </p:ext>
            </p:extLst>
          </p:nvPr>
        </p:nvGraphicFramePr>
        <p:xfrm>
          <a:off x="2865438" y="2235729"/>
          <a:ext cx="21605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50" name="Equation" r:id="rId6" imgW="876240" imgH="215640" progId="Equation.DSMT4">
                  <p:embed/>
                </p:oleObj>
              </mc:Choice>
              <mc:Fallback>
                <p:oleObj name="Equation" r:id="rId6" imgW="8762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5438" y="2235729"/>
                        <a:ext cx="21605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253158"/>
              </p:ext>
            </p:extLst>
          </p:nvPr>
        </p:nvGraphicFramePr>
        <p:xfrm>
          <a:off x="2880519" y="1513946"/>
          <a:ext cx="2130425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51" name="Equation" r:id="rId8" imgW="863280" imgH="203040" progId="Equation.DSMT4">
                  <p:embed/>
                </p:oleObj>
              </mc:Choice>
              <mc:Fallback>
                <p:oleObj name="Equation" r:id="rId8" imgW="863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0519" y="1513946"/>
                        <a:ext cx="2130425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248117"/>
              </p:ext>
            </p:extLst>
          </p:nvPr>
        </p:nvGraphicFramePr>
        <p:xfrm>
          <a:off x="6477000" y="2667000"/>
          <a:ext cx="2190750" cy="1160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52" name="Equation" r:id="rId10" imgW="888840" imgH="482400" progId="Equation.DSMT4">
                  <p:embed/>
                </p:oleObj>
              </mc:Choice>
              <mc:Fallback>
                <p:oleObj name="Equation" r:id="rId10" imgW="88884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667000"/>
                        <a:ext cx="2190750" cy="1160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415852"/>
              </p:ext>
            </p:extLst>
          </p:nvPr>
        </p:nvGraphicFramePr>
        <p:xfrm>
          <a:off x="6400800" y="990600"/>
          <a:ext cx="2255838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53" name="Equation" r:id="rId12" imgW="914400" imgH="482400" progId="Equation.DSMT4">
                  <p:embed/>
                </p:oleObj>
              </mc:Choice>
              <mc:Fallback>
                <p:oleObj name="Equation" r:id="rId12" imgW="91440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990600"/>
                        <a:ext cx="2255838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02659"/>
              </p:ext>
            </p:extLst>
          </p:nvPr>
        </p:nvGraphicFramePr>
        <p:xfrm>
          <a:off x="2630488" y="2987675"/>
          <a:ext cx="26304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54" name="Equation" r:id="rId14" imgW="1066680" imgH="215640" progId="Equation.DSMT4">
                  <p:embed/>
                </p:oleObj>
              </mc:Choice>
              <mc:Fallback>
                <p:oleObj name="Equation" r:id="rId14" imgW="10666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88" y="2987675"/>
                        <a:ext cx="263048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545716"/>
              </p:ext>
            </p:extLst>
          </p:nvPr>
        </p:nvGraphicFramePr>
        <p:xfrm>
          <a:off x="2332038" y="3739621"/>
          <a:ext cx="32273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55" name="Equation" r:id="rId16" imgW="1307880" imgH="203040" progId="Equation.DSMT4">
                  <p:embed/>
                </p:oleObj>
              </mc:Choice>
              <mc:Fallback>
                <p:oleObj name="Equation" r:id="rId16" imgW="1307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038" y="3739621"/>
                        <a:ext cx="3227387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489784"/>
              </p:ext>
            </p:extLst>
          </p:nvPr>
        </p:nvGraphicFramePr>
        <p:xfrm>
          <a:off x="2786063" y="4459817"/>
          <a:ext cx="2319337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56" name="Equation" r:id="rId18" imgW="939600" imgH="203040" progId="Equation.DSMT4">
                  <p:embed/>
                </p:oleObj>
              </mc:Choice>
              <mc:Fallback>
                <p:oleObj name="Equation" r:id="rId18" imgW="939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4459817"/>
                        <a:ext cx="2319337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2214980"/>
              </p:ext>
            </p:extLst>
          </p:nvPr>
        </p:nvGraphicFramePr>
        <p:xfrm>
          <a:off x="3225800" y="5181600"/>
          <a:ext cx="1439862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57" name="Equation" r:id="rId20" imgW="583920" imgH="215640" progId="Equation.DSMT4">
                  <p:embed/>
                </p:oleObj>
              </mc:Choice>
              <mc:Fallback>
                <p:oleObj name="Equation" r:id="rId20" imgW="5839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5181600"/>
                        <a:ext cx="1439862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914400" y="2286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839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832147"/>
              </p:ext>
            </p:extLst>
          </p:nvPr>
        </p:nvGraphicFramePr>
        <p:xfrm>
          <a:off x="3090863" y="4724400"/>
          <a:ext cx="296227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22" name="Equation" r:id="rId4" imgW="1091880" imgH="164880" progId="Equation.DSMT4">
                  <p:embed/>
                </p:oleObj>
              </mc:Choice>
              <mc:Fallback>
                <p:oleObj name="Equation" r:id="rId4" imgW="1091880" imgH="1648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863" y="4724400"/>
                        <a:ext cx="2962275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01663"/>
              </p:ext>
            </p:extLst>
          </p:nvPr>
        </p:nvGraphicFramePr>
        <p:xfrm>
          <a:off x="3417888" y="3963351"/>
          <a:ext cx="23082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23" name="Equation" r:id="rId6" imgW="850680" imgH="215640" progId="Equation.DSMT4">
                  <p:embed/>
                </p:oleObj>
              </mc:Choice>
              <mc:Fallback>
                <p:oleObj name="Equation" r:id="rId6" imgW="85068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7888" y="3963351"/>
                        <a:ext cx="230822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165857"/>
              </p:ext>
            </p:extLst>
          </p:nvPr>
        </p:nvGraphicFramePr>
        <p:xfrm>
          <a:off x="3004344" y="3202304"/>
          <a:ext cx="31353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24" name="Equation" r:id="rId8" imgW="1155600" imgH="215640" progId="Equation.DSMT4">
                  <p:embed/>
                </p:oleObj>
              </mc:Choice>
              <mc:Fallback>
                <p:oleObj name="Equation" r:id="rId8" imgW="115560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4344" y="3202304"/>
                        <a:ext cx="313531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14400" y="2286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524716"/>
              </p:ext>
            </p:extLst>
          </p:nvPr>
        </p:nvGraphicFramePr>
        <p:xfrm>
          <a:off x="2918619" y="990600"/>
          <a:ext cx="3306762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25" name="Equation" r:id="rId10" imgW="1218960" imgH="203040" progId="Equation.DSMT4">
                  <p:embed/>
                </p:oleObj>
              </mc:Choice>
              <mc:Fallback>
                <p:oleObj name="Equation" r:id="rId10" imgW="12189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8619" y="990600"/>
                        <a:ext cx="3306762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6418638"/>
              </p:ext>
            </p:extLst>
          </p:nvPr>
        </p:nvGraphicFramePr>
        <p:xfrm>
          <a:off x="3004344" y="1716722"/>
          <a:ext cx="3135313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26" name="Equation" r:id="rId12" imgW="1155600" imgH="203040" progId="Equation.DSMT4">
                  <p:embed/>
                </p:oleObj>
              </mc:Choice>
              <mc:Fallback>
                <p:oleObj name="Equation" r:id="rId12" imgW="1155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4344" y="1716722"/>
                        <a:ext cx="3135313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977875"/>
              </p:ext>
            </p:extLst>
          </p:nvPr>
        </p:nvGraphicFramePr>
        <p:xfrm>
          <a:off x="3073400" y="2442844"/>
          <a:ext cx="299720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27" name="Equation" r:id="rId14" imgW="1104840" imgH="215640" progId="Equation.DSMT4">
                  <p:embed/>
                </p:oleObj>
              </mc:Choice>
              <mc:Fallback>
                <p:oleObj name="Equation" r:id="rId14" imgW="11048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2442844"/>
                        <a:ext cx="2997200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58896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020600"/>
              </p:ext>
            </p:extLst>
          </p:nvPr>
        </p:nvGraphicFramePr>
        <p:xfrm>
          <a:off x="2678112" y="3657600"/>
          <a:ext cx="3787775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278" name="Equation" r:id="rId4" imgW="1269720" imgH="241200" progId="Equation.DSMT4">
                  <p:embed/>
                </p:oleObj>
              </mc:Choice>
              <mc:Fallback>
                <p:oleObj name="Equation" r:id="rId4" imgW="12697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8112" y="3657600"/>
                        <a:ext cx="3787775" cy="703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040115"/>
              </p:ext>
            </p:extLst>
          </p:nvPr>
        </p:nvGraphicFramePr>
        <p:xfrm>
          <a:off x="3208338" y="2724150"/>
          <a:ext cx="272732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279" name="Equation" r:id="rId6" imgW="914400" imgH="215640" progId="Equation.DSMT4">
                  <p:embed/>
                </p:oleObj>
              </mc:Choice>
              <mc:Fallback>
                <p:oleObj name="Equation" r:id="rId6" imgW="914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338" y="2724150"/>
                        <a:ext cx="2727325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516635"/>
              </p:ext>
            </p:extLst>
          </p:nvPr>
        </p:nvGraphicFramePr>
        <p:xfrm>
          <a:off x="3663950" y="1773238"/>
          <a:ext cx="181927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280" name="Equation" r:id="rId8" imgW="609480" imgH="253800" progId="Equation.DSMT4">
                  <p:embed/>
                </p:oleObj>
              </mc:Choice>
              <mc:Fallback>
                <p:oleObj name="Equation" r:id="rId8" imgW="609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1773238"/>
                        <a:ext cx="1819275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160972"/>
              </p:ext>
            </p:extLst>
          </p:nvPr>
        </p:nvGraphicFramePr>
        <p:xfrm>
          <a:off x="3833019" y="954088"/>
          <a:ext cx="1477962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281" name="Equation" r:id="rId10" imgW="495000" imgH="215640" progId="Equation.DSMT4">
                  <p:embed/>
                </p:oleObj>
              </mc:Choice>
              <mc:Fallback>
                <p:oleObj name="Equation" r:id="rId10" imgW="4950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019" y="954088"/>
                        <a:ext cx="1477962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329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14400" y="2286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6724596"/>
              </p:ext>
            </p:extLst>
          </p:nvPr>
        </p:nvGraphicFramePr>
        <p:xfrm>
          <a:off x="3278346" y="4075430"/>
          <a:ext cx="2511108" cy="572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91" name="Equation" r:id="rId4" imgW="927000" imgH="215640" progId="Equation.DSMT4">
                  <p:embed/>
                </p:oleObj>
              </mc:Choice>
              <mc:Fallback>
                <p:oleObj name="Equation" r:id="rId4" imgW="9270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8346" y="4075430"/>
                        <a:ext cx="2511108" cy="5727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0145616"/>
              </p:ext>
            </p:extLst>
          </p:nvPr>
        </p:nvGraphicFramePr>
        <p:xfrm>
          <a:off x="2813844" y="3272312"/>
          <a:ext cx="3440113" cy="5692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92" name="Equation" r:id="rId6" imgW="1269720" imgH="215640" progId="Equation.DSMT4">
                  <p:embed/>
                </p:oleObj>
              </mc:Choice>
              <mc:Fallback>
                <p:oleObj name="Equation" r:id="rId6" imgW="12697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844" y="3272312"/>
                        <a:ext cx="3440113" cy="5692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212635"/>
              </p:ext>
            </p:extLst>
          </p:nvPr>
        </p:nvGraphicFramePr>
        <p:xfrm>
          <a:off x="2898537" y="2467372"/>
          <a:ext cx="3270727" cy="571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93" name="Equation" r:id="rId8" imgW="1206360" imgH="215640" progId="Equation.DSMT4">
                  <p:embed/>
                </p:oleObj>
              </mc:Choice>
              <mc:Fallback>
                <p:oleObj name="Equation" r:id="rId8" imgW="12063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8537" y="2467372"/>
                        <a:ext cx="3270727" cy="5710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9657924"/>
              </p:ext>
            </p:extLst>
          </p:nvPr>
        </p:nvGraphicFramePr>
        <p:xfrm>
          <a:off x="3191907" y="1662510"/>
          <a:ext cx="2683987" cy="571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94" name="Equation" r:id="rId10" imgW="990360" imgH="215640" progId="Equation.DSMT4">
                  <p:embed/>
                </p:oleObj>
              </mc:Choice>
              <mc:Fallback>
                <p:oleObj name="Equation" r:id="rId10" imgW="9903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1907" y="1662510"/>
                        <a:ext cx="2683987" cy="5710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4862353"/>
              </p:ext>
            </p:extLst>
          </p:nvPr>
        </p:nvGraphicFramePr>
        <p:xfrm>
          <a:off x="3261757" y="890984"/>
          <a:ext cx="2544286" cy="536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95" name="Equation" r:id="rId12" imgW="939600" imgH="203040" progId="Equation.DSMT4">
                  <p:embed/>
                </p:oleObj>
              </mc:Choice>
              <mc:Fallback>
                <p:oleObj name="Equation" r:id="rId12" imgW="939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1757" y="890984"/>
                        <a:ext cx="2544286" cy="5360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616890"/>
              </p:ext>
            </p:extLst>
          </p:nvPr>
        </p:nvGraphicFramePr>
        <p:xfrm>
          <a:off x="6284992" y="1787683"/>
          <a:ext cx="2547778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96" name="Equation" r:id="rId14" imgW="939600" imgH="164880" progId="Equation.DSMT4">
                  <p:embed/>
                </p:oleObj>
              </mc:Choice>
              <mc:Fallback>
                <p:oleObj name="Equation" r:id="rId14" imgW="939600" imgH="164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4992" y="1787683"/>
                        <a:ext cx="2547778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972491"/>
              </p:ext>
            </p:extLst>
          </p:nvPr>
        </p:nvGraphicFramePr>
        <p:xfrm>
          <a:off x="6540262" y="2683747"/>
          <a:ext cx="1961039" cy="839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97" name="Equation" r:id="rId16" imgW="723600" imgH="317160" progId="Equation.DSMT4">
                  <p:embed/>
                </p:oleObj>
              </mc:Choice>
              <mc:Fallback>
                <p:oleObj name="Equation" r:id="rId16" imgW="7236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262" y="2683747"/>
                        <a:ext cx="1961039" cy="8399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655227"/>
              </p:ext>
            </p:extLst>
          </p:nvPr>
        </p:nvGraphicFramePr>
        <p:xfrm>
          <a:off x="6541849" y="2246391"/>
          <a:ext cx="1926114" cy="403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98" name="Equation" r:id="rId18" imgW="711000" imgH="152280" progId="Equation.DSMT4">
                  <p:embed/>
                </p:oleObj>
              </mc:Choice>
              <mc:Fallback>
                <p:oleObj name="Equation" r:id="rId18" imgW="7110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1849" y="2246391"/>
                        <a:ext cx="1926114" cy="4033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3665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14400" y="2286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655354"/>
              </p:ext>
            </p:extLst>
          </p:nvPr>
        </p:nvGraphicFramePr>
        <p:xfrm>
          <a:off x="2713990" y="3604657"/>
          <a:ext cx="3716020" cy="571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447" name="Equation" r:id="rId4" imgW="1371600" imgH="215640" progId="Equation.DSMT4">
                  <p:embed/>
                </p:oleObj>
              </mc:Choice>
              <mc:Fallback>
                <p:oleObj name="Equation" r:id="rId4" imgW="1371600" imgH="215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3990" y="3604657"/>
                        <a:ext cx="3716020" cy="571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526835"/>
              </p:ext>
            </p:extLst>
          </p:nvPr>
        </p:nvGraphicFramePr>
        <p:xfrm>
          <a:off x="2936637" y="2739469"/>
          <a:ext cx="3270727" cy="571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448" name="Equation" r:id="rId6" imgW="1206360" imgH="215640" progId="Equation.DSMT4">
                  <p:embed/>
                </p:oleObj>
              </mc:Choice>
              <mc:Fallback>
                <p:oleObj name="Equation" r:id="rId6" imgW="1206360" imgH="215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637" y="2739469"/>
                        <a:ext cx="3270727" cy="571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388514"/>
              </p:ext>
            </p:extLst>
          </p:nvPr>
        </p:nvGraphicFramePr>
        <p:xfrm>
          <a:off x="3247469" y="1874281"/>
          <a:ext cx="2649062" cy="571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449" name="Equation" r:id="rId8" imgW="977760" imgH="215640" progId="Equation.DSMT4">
                  <p:embed/>
                </p:oleObj>
              </mc:Choice>
              <mc:Fallback>
                <p:oleObj name="Equation" r:id="rId8" imgW="977760" imgH="215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7469" y="1874281"/>
                        <a:ext cx="2649062" cy="571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178064"/>
              </p:ext>
            </p:extLst>
          </p:nvPr>
        </p:nvGraphicFramePr>
        <p:xfrm>
          <a:off x="3248343" y="1042432"/>
          <a:ext cx="2647315" cy="536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450" name="Equation" r:id="rId10" imgW="977760" imgH="203040" progId="Equation.DSMT4">
                  <p:embed/>
                </p:oleObj>
              </mc:Choice>
              <mc:Fallback>
                <p:oleObj name="Equation" r:id="rId10" imgW="97776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343" y="1042432"/>
                        <a:ext cx="2647315" cy="5360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136575"/>
              </p:ext>
            </p:extLst>
          </p:nvPr>
        </p:nvGraphicFramePr>
        <p:xfrm>
          <a:off x="3230007" y="4471353"/>
          <a:ext cx="2683986" cy="537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451" name="Equation" r:id="rId12" imgW="990360" imgH="203040" progId="Equation.DSMT4">
                  <p:embed/>
                </p:oleObj>
              </mc:Choice>
              <mc:Fallback>
                <p:oleObj name="Equation" r:id="rId12" imgW="990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007" y="4471353"/>
                        <a:ext cx="2683986" cy="5378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918350"/>
              </p:ext>
            </p:extLst>
          </p:nvPr>
        </p:nvGraphicFramePr>
        <p:xfrm>
          <a:off x="6527562" y="1761331"/>
          <a:ext cx="2240438" cy="148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452" name="Equation" r:id="rId14" imgW="825480" imgH="558720" progId="Equation.DSMT4">
                  <p:embed/>
                </p:oleObj>
              </mc:Choice>
              <mc:Fallback>
                <p:oleObj name="Equation" r:id="rId14" imgW="825480" imgH="558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562" y="1761331"/>
                        <a:ext cx="2240438" cy="148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9852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9503074"/>
              </p:ext>
            </p:extLst>
          </p:nvPr>
        </p:nvGraphicFramePr>
        <p:xfrm>
          <a:off x="3688773" y="1882487"/>
          <a:ext cx="1766455" cy="692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434" name="Equation" r:id="rId4" imgW="647640" imgH="253800" progId="Equation.DSMT4">
                  <p:embed/>
                </p:oleObj>
              </mc:Choice>
              <mc:Fallback>
                <p:oleObj name="Equation" r:id="rId4" imgW="6476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8773" y="1882487"/>
                        <a:ext cx="1766455" cy="6927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556440"/>
              </p:ext>
            </p:extLst>
          </p:nvPr>
        </p:nvGraphicFramePr>
        <p:xfrm>
          <a:off x="4035137" y="1018382"/>
          <a:ext cx="107372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435" name="Equation" r:id="rId6" imgW="393480" imgH="203040" progId="Equation.DSMT4">
                  <p:embed/>
                </p:oleObj>
              </mc:Choice>
              <mc:Fallback>
                <p:oleObj name="Equation" r:id="rId6" imgW="393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5137" y="1018382"/>
                        <a:ext cx="1073727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516588"/>
              </p:ext>
            </p:extLst>
          </p:nvPr>
        </p:nvGraphicFramePr>
        <p:xfrm>
          <a:off x="3446318" y="3033063"/>
          <a:ext cx="2251364" cy="59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436" name="Equation" r:id="rId8" imgW="825480" imgH="215640" progId="Equation.DSMT4">
                  <p:embed/>
                </p:oleObj>
              </mc:Choice>
              <mc:Fallback>
                <p:oleObj name="Equation" r:id="rId8" imgW="8254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6318" y="3033063"/>
                        <a:ext cx="2251364" cy="590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664325"/>
              </p:ext>
            </p:extLst>
          </p:nvPr>
        </p:nvGraphicFramePr>
        <p:xfrm>
          <a:off x="3117273" y="4068113"/>
          <a:ext cx="2909455" cy="59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437" name="Equation" r:id="rId10" imgW="1066680" imgH="215640" progId="Equation.DSMT4">
                  <p:embed/>
                </p:oleObj>
              </mc:Choice>
              <mc:Fallback>
                <p:oleObj name="Equation" r:id="rId10" imgW="10666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273" y="4068113"/>
                        <a:ext cx="2909455" cy="590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15765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3548493"/>
              </p:ext>
            </p:extLst>
          </p:nvPr>
        </p:nvGraphicFramePr>
        <p:xfrm>
          <a:off x="3094593" y="3765749"/>
          <a:ext cx="2956402" cy="703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7315" name="Equation" r:id="rId4" imgW="990360" imgH="241200" progId="Equation.DSMT4">
                  <p:embed/>
                </p:oleObj>
              </mc:Choice>
              <mc:Fallback>
                <p:oleObj name="Equation" r:id="rId4" imgW="9903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4593" y="3765749"/>
                        <a:ext cx="2956402" cy="7037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265795"/>
              </p:ext>
            </p:extLst>
          </p:nvPr>
        </p:nvGraphicFramePr>
        <p:xfrm>
          <a:off x="2542857" y="2770426"/>
          <a:ext cx="4058286" cy="740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7316" name="Equation" r:id="rId6" imgW="1358640" imgH="253800" progId="Equation.DSMT4">
                  <p:embed/>
                </p:oleObj>
              </mc:Choice>
              <mc:Fallback>
                <p:oleObj name="Equation" r:id="rId6" imgW="13586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2857" y="2770426"/>
                        <a:ext cx="4058286" cy="7404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213264"/>
              </p:ext>
            </p:extLst>
          </p:nvPr>
        </p:nvGraphicFramePr>
        <p:xfrm>
          <a:off x="2734072" y="1885117"/>
          <a:ext cx="3675857" cy="630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7317" name="Equation" r:id="rId8" imgW="1231560" imgH="215640" progId="Equation.DSMT4">
                  <p:embed/>
                </p:oleObj>
              </mc:Choice>
              <mc:Fallback>
                <p:oleObj name="Equation" r:id="rId8" imgW="12315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4072" y="1885117"/>
                        <a:ext cx="3675857" cy="6303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4727492"/>
              </p:ext>
            </p:extLst>
          </p:nvPr>
        </p:nvGraphicFramePr>
        <p:xfrm>
          <a:off x="2714864" y="1039971"/>
          <a:ext cx="3714273" cy="590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7318" name="Equation" r:id="rId10" imgW="1244520" imgH="203040" progId="Equation.DSMT4">
                  <p:embed/>
                </p:oleObj>
              </mc:Choice>
              <mc:Fallback>
                <p:oleObj name="Equation" r:id="rId10" imgW="1244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864" y="1039971"/>
                        <a:ext cx="3714273" cy="5902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453346"/>
              </p:ext>
            </p:extLst>
          </p:nvPr>
        </p:nvGraphicFramePr>
        <p:xfrm>
          <a:off x="2619137" y="4724400"/>
          <a:ext cx="3829526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7319" name="Equation" r:id="rId12" imgW="1282680" imgH="203040" progId="Equation.DSMT4">
                  <p:embed/>
                </p:oleObj>
              </mc:Choice>
              <mc:Fallback>
                <p:oleObj name="Equation" r:id="rId12" imgW="1282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137" y="4724400"/>
                        <a:ext cx="3829526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14400" y="2286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3192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7367583"/>
              </p:ext>
            </p:extLst>
          </p:nvPr>
        </p:nvGraphicFramePr>
        <p:xfrm>
          <a:off x="3072606" y="4087813"/>
          <a:ext cx="299878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291" name="Equation" r:id="rId4" imgW="1104840" imgH="241200" progId="Equation.DSMT4">
                  <p:embed/>
                </p:oleObj>
              </mc:Choice>
              <mc:Fallback>
                <p:oleObj name="Equation" r:id="rId4" imgW="1104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2606" y="4087813"/>
                        <a:ext cx="299878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679390"/>
              </p:ext>
            </p:extLst>
          </p:nvPr>
        </p:nvGraphicFramePr>
        <p:xfrm>
          <a:off x="3452019" y="3259246"/>
          <a:ext cx="2239962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292" name="Equation" r:id="rId6" imgW="825480" imgH="215640" progId="Equation.DSMT4">
                  <p:embed/>
                </p:oleObj>
              </mc:Choice>
              <mc:Fallback>
                <p:oleObj name="Equation" r:id="rId6" imgW="8254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2019" y="3259246"/>
                        <a:ext cx="2239962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834928"/>
              </p:ext>
            </p:extLst>
          </p:nvPr>
        </p:nvGraphicFramePr>
        <p:xfrm>
          <a:off x="3933825" y="2432267"/>
          <a:ext cx="12763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293" name="Equation" r:id="rId8" imgW="469800" imgH="215640" progId="Equation.DSMT4">
                  <p:embed/>
                </p:oleObj>
              </mc:Choice>
              <mc:Fallback>
                <p:oleObj name="Equation" r:id="rId8" imgW="4698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3825" y="2432267"/>
                        <a:ext cx="12763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296327"/>
              </p:ext>
            </p:extLst>
          </p:nvPr>
        </p:nvGraphicFramePr>
        <p:xfrm>
          <a:off x="4020705" y="914400"/>
          <a:ext cx="1102591" cy="503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294" name="Equation" r:id="rId10" imgW="406080" imgH="190440" progId="Equation.DSMT4">
                  <p:embed/>
                </p:oleObj>
              </mc:Choice>
              <mc:Fallback>
                <p:oleObj name="Equation" r:id="rId10" imgW="4060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0705" y="914400"/>
                        <a:ext cx="1102591" cy="5036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973967"/>
              </p:ext>
            </p:extLst>
          </p:nvPr>
        </p:nvGraphicFramePr>
        <p:xfrm>
          <a:off x="4106863" y="1673550"/>
          <a:ext cx="93027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295" name="Equation" r:id="rId12" imgW="342720" imgH="190440" progId="Equation.DSMT4">
                  <p:embed/>
                </p:oleObj>
              </mc:Choice>
              <mc:Fallback>
                <p:oleObj name="Equation" r:id="rId12" imgW="34272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863" y="1673550"/>
                        <a:ext cx="930275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17870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190450"/>
              </p:ext>
            </p:extLst>
          </p:nvPr>
        </p:nvGraphicFramePr>
        <p:xfrm>
          <a:off x="3503613" y="1278732"/>
          <a:ext cx="2136775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69" name="Equation" r:id="rId4" imgW="787320" imgH="203040" progId="Equation.DSMT4">
                  <p:embed/>
                </p:oleObj>
              </mc:Choice>
              <mc:Fallback>
                <p:oleObj name="Equation" r:id="rId4" imgW="787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3" y="1278732"/>
                        <a:ext cx="2136775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594519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872060"/>
              </p:ext>
            </p:extLst>
          </p:nvPr>
        </p:nvGraphicFramePr>
        <p:xfrm>
          <a:off x="3488532" y="2151592"/>
          <a:ext cx="2166937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70" name="Equation" r:id="rId6" imgW="799920" imgH="215640" progId="Equation.DSMT4">
                  <p:embed/>
                </p:oleObj>
              </mc:Choice>
              <mc:Fallback>
                <p:oleObj name="Equation" r:id="rId6" imgW="7999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8532" y="2151592"/>
                        <a:ext cx="2166937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826072"/>
              </p:ext>
            </p:extLst>
          </p:nvPr>
        </p:nvGraphicFramePr>
        <p:xfrm>
          <a:off x="3642519" y="3059377"/>
          <a:ext cx="1858963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71" name="Equation" r:id="rId8" imgW="685800" imgH="164880" progId="Equation.DSMT4">
                  <p:embed/>
                </p:oleObj>
              </mc:Choice>
              <mc:Fallback>
                <p:oleObj name="Equation" r:id="rId8" imgW="685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2519" y="3059377"/>
                        <a:ext cx="1858963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877494"/>
              </p:ext>
            </p:extLst>
          </p:nvPr>
        </p:nvGraphicFramePr>
        <p:xfrm>
          <a:off x="3641725" y="3830638"/>
          <a:ext cx="1860550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72" name="Equation" r:id="rId10" imgW="685800" imgH="164880" progId="Equation.DSMT4">
                  <p:embed/>
                </p:oleObj>
              </mc:Choice>
              <mc:Fallback>
                <p:oleObj name="Equation" r:id="rId10" imgW="685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3830638"/>
                        <a:ext cx="1860550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16873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14400" y="2286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105996"/>
              </p:ext>
            </p:extLst>
          </p:nvPr>
        </p:nvGraphicFramePr>
        <p:xfrm>
          <a:off x="2754852" y="3565391"/>
          <a:ext cx="3634296" cy="62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76" name="Equation" r:id="rId4" imgW="1218960" imgH="215640" progId="Equation.DSMT4">
                  <p:embed/>
                </p:oleObj>
              </mc:Choice>
              <mc:Fallback>
                <p:oleObj name="Equation" r:id="rId4" imgW="12189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852" y="3565391"/>
                        <a:ext cx="3634296" cy="62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221850"/>
              </p:ext>
            </p:extLst>
          </p:nvPr>
        </p:nvGraphicFramePr>
        <p:xfrm>
          <a:off x="2828806" y="2703774"/>
          <a:ext cx="3486388" cy="628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77" name="Equation" r:id="rId6" imgW="1168200" imgH="215640" progId="Equation.DSMT4">
                  <p:embed/>
                </p:oleObj>
              </mc:Choice>
              <mc:Fallback>
                <p:oleObj name="Equation" r:id="rId6" imgW="11682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806" y="2703774"/>
                        <a:ext cx="3486388" cy="6281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426975"/>
              </p:ext>
            </p:extLst>
          </p:nvPr>
        </p:nvGraphicFramePr>
        <p:xfrm>
          <a:off x="3189931" y="1842160"/>
          <a:ext cx="2764139" cy="62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78" name="Equation" r:id="rId8" imgW="927000" imgH="215640" progId="Equation.DSMT4">
                  <p:embed/>
                </p:oleObj>
              </mc:Choice>
              <mc:Fallback>
                <p:oleObj name="Equation" r:id="rId8" imgW="9270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931" y="1842160"/>
                        <a:ext cx="2764139" cy="62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099269"/>
              </p:ext>
            </p:extLst>
          </p:nvPr>
        </p:nvGraphicFramePr>
        <p:xfrm>
          <a:off x="3078520" y="1015627"/>
          <a:ext cx="2986960" cy="589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79" name="Equation" r:id="rId10" imgW="1002960" imgH="203040" progId="Equation.DSMT4">
                  <p:embed/>
                </p:oleObj>
              </mc:Choice>
              <mc:Fallback>
                <p:oleObj name="Equation" r:id="rId10" imgW="10029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8520" y="1015627"/>
                        <a:ext cx="2986960" cy="5897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4827127"/>
              </p:ext>
            </p:extLst>
          </p:nvPr>
        </p:nvGraphicFramePr>
        <p:xfrm>
          <a:off x="3246596" y="4427007"/>
          <a:ext cx="2650808" cy="62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80" name="Equation" r:id="rId12" imgW="888840" imgH="215640" progId="Equation.DSMT4">
                  <p:embed/>
                </p:oleObj>
              </mc:Choice>
              <mc:Fallback>
                <p:oleObj name="Equation" r:id="rId12" imgW="8888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6596" y="4427007"/>
                        <a:ext cx="2650808" cy="62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801987"/>
              </p:ext>
            </p:extLst>
          </p:nvPr>
        </p:nvGraphicFramePr>
        <p:xfrm>
          <a:off x="6477000" y="1371600"/>
          <a:ext cx="2466975" cy="163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81" name="Equation" r:id="rId14" imgW="825480" imgH="558720" progId="Equation.DSMT4">
                  <p:embed/>
                </p:oleObj>
              </mc:Choice>
              <mc:Fallback>
                <p:oleObj name="Equation" r:id="rId14" imgW="825480" imgH="55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371600"/>
                        <a:ext cx="2466975" cy="163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821839"/>
              </p:ext>
            </p:extLst>
          </p:nvPr>
        </p:nvGraphicFramePr>
        <p:xfrm>
          <a:off x="6477000" y="3581400"/>
          <a:ext cx="2351151" cy="1632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82" name="Equation" r:id="rId16" imgW="787320" imgH="558720" progId="Equation.DSMT4">
                  <p:embed/>
                </p:oleObj>
              </mc:Choice>
              <mc:Fallback>
                <p:oleObj name="Equation" r:id="rId16" imgW="787320" imgH="55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581400"/>
                        <a:ext cx="2351151" cy="16327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73722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2097088" y="914400"/>
          <a:ext cx="4989512" cy="5281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91" name="Equation" r:id="rId4" imgW="1358640" imgH="1473120" progId="Equation.DSMT4">
                  <p:embed/>
                </p:oleObj>
              </mc:Choice>
              <mc:Fallback>
                <p:oleObj name="Equation" r:id="rId4" imgW="1358640" imgH="14731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7088" y="914400"/>
                        <a:ext cx="4989512" cy="52816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2286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Factor Completely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1828800" y="1828800"/>
            <a:ext cx="5410200" cy="457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2097088" y="914400"/>
          <a:ext cx="4989512" cy="5281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762" name="Equation" r:id="rId4" imgW="1358640" imgH="1473120" progId="Equation.DSMT4">
                  <p:embed/>
                </p:oleObj>
              </mc:Choice>
              <mc:Fallback>
                <p:oleObj name="Equation" r:id="rId4" imgW="1358640" imgH="14731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7088" y="914400"/>
                        <a:ext cx="4989512" cy="52816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2286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Factor Completely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1828800" y="1828800"/>
            <a:ext cx="5410200" cy="457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76515" name="Object 3"/>
          <p:cNvGraphicFramePr>
            <a:graphicFrameLocks noChangeAspect="1"/>
          </p:cNvGraphicFramePr>
          <p:nvPr/>
        </p:nvGraphicFramePr>
        <p:xfrm>
          <a:off x="-457200" y="2514600"/>
          <a:ext cx="10309225" cy="2763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763" name="Document" r:id="rId6" imgW="6105850" imgH="1636808" progId="Word.Document.12">
                  <p:embed/>
                </p:oleObj>
              </mc:Choice>
              <mc:Fallback>
                <p:oleObj name="Document" r:id="rId6" imgW="6105850" imgH="1636808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457200" y="2514600"/>
                        <a:ext cx="10309225" cy="2763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2097088" y="914400"/>
          <a:ext cx="4989512" cy="5281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30" name="Equation" r:id="rId4" imgW="1358640" imgH="1473120" progId="Equation.DSMT4">
                  <p:embed/>
                </p:oleObj>
              </mc:Choice>
              <mc:Fallback>
                <p:oleObj name="Equation" r:id="rId4" imgW="1358640" imgH="14731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7088" y="914400"/>
                        <a:ext cx="4989512" cy="52816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2286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Factor Completely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1828800" y="2971800"/>
            <a:ext cx="5410200" cy="3429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2097088" y="914400"/>
          <a:ext cx="4989512" cy="5281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54" name="Equation" r:id="rId4" imgW="1358640" imgH="1473120" progId="Equation.DSMT4">
                  <p:embed/>
                </p:oleObj>
              </mc:Choice>
              <mc:Fallback>
                <p:oleObj name="Equation" r:id="rId4" imgW="1358640" imgH="14731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7088" y="914400"/>
                        <a:ext cx="4989512" cy="52816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2286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Factor Completely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1828800" y="4114800"/>
            <a:ext cx="54102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2097088" y="914400"/>
          <a:ext cx="4989512" cy="5281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78" name="Equation" r:id="rId4" imgW="1358640" imgH="1473120" progId="Equation.DSMT4">
                  <p:embed/>
                </p:oleObj>
              </mc:Choice>
              <mc:Fallback>
                <p:oleObj name="Equation" r:id="rId4" imgW="1358640" imgH="14731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7088" y="914400"/>
                        <a:ext cx="4989512" cy="52816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2286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Factor Completely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1828800" y="5105400"/>
            <a:ext cx="5410200" cy="1295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2097088" y="914400"/>
          <a:ext cx="4989512" cy="5281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302" name="Equation" r:id="rId4" imgW="1358640" imgH="1473120" progId="Equation.DSMT4">
                  <p:embed/>
                </p:oleObj>
              </mc:Choice>
              <mc:Fallback>
                <p:oleObj name="Equation" r:id="rId4" imgW="1358640" imgH="14731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7088" y="914400"/>
                        <a:ext cx="4989512" cy="52816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2286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Factor Completely</a:t>
            </a:r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752600"/>
            <a:ext cx="73152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Factoring Using the General Procedure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147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197874"/>
              </p:ext>
            </p:extLst>
          </p:nvPr>
        </p:nvGraphicFramePr>
        <p:xfrm>
          <a:off x="3676650" y="1125538"/>
          <a:ext cx="1790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725" name="Equation" r:id="rId4" imgW="660240" imgH="215640" progId="Equation.DSMT4">
                  <p:embed/>
                </p:oleObj>
              </mc:Choice>
              <mc:Fallback>
                <p:oleObj name="Equation" r:id="rId4" imgW="6602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1125538"/>
                        <a:ext cx="1790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572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3713414"/>
              </p:ext>
            </p:extLst>
          </p:nvPr>
        </p:nvGraphicFramePr>
        <p:xfrm>
          <a:off x="3436938" y="2503488"/>
          <a:ext cx="22701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726" name="Equation" r:id="rId6" imgW="838080" imgH="215640" progId="Equation.DSMT4">
                  <p:embed/>
                </p:oleObj>
              </mc:Choice>
              <mc:Fallback>
                <p:oleObj name="Equation" r:id="rId6" imgW="838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938" y="2503488"/>
                        <a:ext cx="227012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449608"/>
              </p:ext>
            </p:extLst>
          </p:nvPr>
        </p:nvGraphicFramePr>
        <p:xfrm>
          <a:off x="3452813" y="3270250"/>
          <a:ext cx="223837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727" name="Equation" r:id="rId8" imgW="825480" imgH="203040" progId="Equation.DSMT4">
                  <p:embed/>
                </p:oleObj>
              </mc:Choice>
              <mc:Fallback>
                <p:oleObj name="Equation" r:id="rId8" imgW="825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2813" y="3270250"/>
                        <a:ext cx="223837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15189"/>
              </p:ext>
            </p:extLst>
          </p:nvPr>
        </p:nvGraphicFramePr>
        <p:xfrm>
          <a:off x="3434557" y="4033043"/>
          <a:ext cx="2274887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728" name="Equation" r:id="rId10" imgW="838080" imgH="203040" progId="Equation.DSMT4">
                  <p:embed/>
                </p:oleObj>
              </mc:Choice>
              <mc:Fallback>
                <p:oleObj name="Equation" r:id="rId10" imgW="838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557" y="4033043"/>
                        <a:ext cx="2274887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799548"/>
              </p:ext>
            </p:extLst>
          </p:nvPr>
        </p:nvGraphicFramePr>
        <p:xfrm>
          <a:off x="3590132" y="1828800"/>
          <a:ext cx="19637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729" name="Equation" r:id="rId12" imgW="723600" imgH="215640" progId="Equation.DSMT4">
                  <p:embed/>
                </p:oleObj>
              </mc:Choice>
              <mc:Fallback>
                <p:oleObj name="Equation" r:id="rId12" imgW="7236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0132" y="1828800"/>
                        <a:ext cx="196373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45551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518937"/>
              </p:ext>
            </p:extLst>
          </p:nvPr>
        </p:nvGraphicFramePr>
        <p:xfrm>
          <a:off x="3981608" y="1066800"/>
          <a:ext cx="1180785" cy="610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26" name="Equation" r:id="rId4" imgW="393480" imgH="203040" progId="Equation.DSMT4">
                  <p:embed/>
                </p:oleObj>
              </mc:Choice>
              <mc:Fallback>
                <p:oleObj name="Equation" r:id="rId4" imgW="393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1608" y="1066800"/>
                        <a:ext cx="1180785" cy="6106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572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194375"/>
              </p:ext>
            </p:extLst>
          </p:nvPr>
        </p:nvGraphicFramePr>
        <p:xfrm>
          <a:off x="3334544" y="3740112"/>
          <a:ext cx="24749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27" name="Equation" r:id="rId6" imgW="825480" imgH="203040" progId="Equation.DSMT4">
                  <p:embed/>
                </p:oleObj>
              </mc:Choice>
              <mc:Fallback>
                <p:oleObj name="Equation" r:id="rId6" imgW="825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4544" y="3740112"/>
                        <a:ext cx="247491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948945"/>
              </p:ext>
            </p:extLst>
          </p:nvPr>
        </p:nvGraphicFramePr>
        <p:xfrm>
          <a:off x="3848100" y="1944857"/>
          <a:ext cx="144780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28" name="Equation" r:id="rId8" imgW="482400" imgH="203040" progId="Equation.DSMT4">
                  <p:embed/>
                </p:oleObj>
              </mc:Choice>
              <mc:Fallback>
                <p:oleObj name="Equation" r:id="rId8" imgW="482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1944857"/>
                        <a:ext cx="1447800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2692234"/>
              </p:ext>
            </p:extLst>
          </p:nvPr>
        </p:nvGraphicFramePr>
        <p:xfrm>
          <a:off x="3657600" y="2823434"/>
          <a:ext cx="182880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29" name="Equation" r:id="rId10" imgW="609480" imgH="215640" progId="Equation.DSMT4">
                  <p:embed/>
                </p:oleObj>
              </mc:Choice>
              <mc:Fallback>
                <p:oleObj name="Equation" r:id="rId10" imgW="6094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823434"/>
                        <a:ext cx="1828800" cy="649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65341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055815"/>
              </p:ext>
            </p:extLst>
          </p:nvPr>
        </p:nvGraphicFramePr>
        <p:xfrm>
          <a:off x="3090863" y="1235075"/>
          <a:ext cx="296227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0551" name="Equation" r:id="rId4" imgW="1091880" imgH="203040" progId="Equation.DSMT4">
                  <p:embed/>
                </p:oleObj>
              </mc:Choice>
              <mc:Fallback>
                <p:oleObj name="Equation" r:id="rId4" imgW="1091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863" y="1235075"/>
                        <a:ext cx="2962275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512762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987637"/>
              </p:ext>
            </p:extLst>
          </p:nvPr>
        </p:nvGraphicFramePr>
        <p:xfrm>
          <a:off x="3454400" y="2914650"/>
          <a:ext cx="223837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0552" name="Equation" r:id="rId6" imgW="825480" imgH="241200" progId="Equation.DSMT4">
                  <p:embed/>
                </p:oleObj>
              </mc:Choice>
              <mc:Fallback>
                <p:oleObj name="Equation" r:id="rId6" imgW="8254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914650"/>
                        <a:ext cx="2238375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950651"/>
              </p:ext>
            </p:extLst>
          </p:nvPr>
        </p:nvGraphicFramePr>
        <p:xfrm>
          <a:off x="3005138" y="2025650"/>
          <a:ext cx="3135312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0553" name="Equation" r:id="rId8" imgW="1155600" imgH="241200" progId="Equation.DSMT4">
                  <p:embed/>
                </p:oleObj>
              </mc:Choice>
              <mc:Fallback>
                <p:oleObj name="Equation" r:id="rId8" imgW="11556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5138" y="2025650"/>
                        <a:ext cx="3135312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682113"/>
              </p:ext>
            </p:extLst>
          </p:nvPr>
        </p:nvGraphicFramePr>
        <p:xfrm>
          <a:off x="3057525" y="3805238"/>
          <a:ext cx="3030538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0554" name="Equation" r:id="rId10" imgW="1117440" imgH="203040" progId="Equation.DSMT4">
                  <p:embed/>
                </p:oleObj>
              </mc:Choice>
              <mc:Fallback>
                <p:oleObj name="Equation" r:id="rId10" imgW="11174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525" y="3805238"/>
                        <a:ext cx="3030538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42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3064580"/>
              </p:ext>
            </p:extLst>
          </p:nvPr>
        </p:nvGraphicFramePr>
        <p:xfrm>
          <a:off x="3624263" y="1125538"/>
          <a:ext cx="18954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40" name="Equation" r:id="rId4" imgW="698400" imgH="215640" progId="Equation.DSMT4">
                  <p:embed/>
                </p:oleObj>
              </mc:Choice>
              <mc:Fallback>
                <p:oleObj name="Equation" r:id="rId4" imgW="69840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4263" y="1125538"/>
                        <a:ext cx="18954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572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979475"/>
              </p:ext>
            </p:extLst>
          </p:nvPr>
        </p:nvGraphicFramePr>
        <p:xfrm>
          <a:off x="3211513" y="2820988"/>
          <a:ext cx="27209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41" name="Equation" r:id="rId6" imgW="1002960" imgH="215640" progId="Equation.DSMT4">
                  <p:embed/>
                </p:oleObj>
              </mc:Choice>
              <mc:Fallback>
                <p:oleObj name="Equation" r:id="rId6" imgW="100296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513" y="2820988"/>
                        <a:ext cx="27209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5271353"/>
              </p:ext>
            </p:extLst>
          </p:nvPr>
        </p:nvGraphicFramePr>
        <p:xfrm>
          <a:off x="3471863" y="1963738"/>
          <a:ext cx="2201862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42" name="Equation" r:id="rId8" imgW="812520" imgH="215640" progId="Equation.DSMT4">
                  <p:embed/>
                </p:oleObj>
              </mc:Choice>
              <mc:Fallback>
                <p:oleObj name="Equation" r:id="rId8" imgW="81252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1863" y="1963738"/>
                        <a:ext cx="2201862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467031"/>
              </p:ext>
            </p:extLst>
          </p:nvPr>
        </p:nvGraphicFramePr>
        <p:xfrm>
          <a:off x="3073400" y="3743325"/>
          <a:ext cx="2997200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43" name="Equation" r:id="rId10" imgW="1104840" imgH="164880" progId="Equation.DSMT4">
                  <p:embed/>
                </p:oleObj>
              </mc:Choice>
              <mc:Fallback>
                <p:oleObj name="Equation" r:id="rId10" imgW="11048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3743325"/>
                        <a:ext cx="2997200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720413"/>
              </p:ext>
            </p:extLst>
          </p:nvPr>
        </p:nvGraphicFramePr>
        <p:xfrm>
          <a:off x="6259513" y="2135188"/>
          <a:ext cx="2224087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44" name="Equation" r:id="rId12" imgW="901440" imgH="164880" progId="Equation.DSMT4">
                  <p:embed/>
                </p:oleObj>
              </mc:Choice>
              <mc:Fallback>
                <p:oleObj name="Equation" r:id="rId12" imgW="901440" imgH="164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9513" y="2135188"/>
                        <a:ext cx="2224087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846159"/>
              </p:ext>
            </p:extLst>
          </p:nvPr>
        </p:nvGraphicFramePr>
        <p:xfrm>
          <a:off x="3417888" y="4598988"/>
          <a:ext cx="23082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45" name="Equation" r:id="rId14" imgW="850680" imgH="164880" progId="Equation.DSMT4">
                  <p:embed/>
                </p:oleObj>
              </mc:Choice>
              <mc:Fallback>
                <p:oleObj name="Equation" r:id="rId14" imgW="8506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7888" y="4598988"/>
                        <a:ext cx="230822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861585"/>
              </p:ext>
            </p:extLst>
          </p:nvPr>
        </p:nvGraphicFramePr>
        <p:xfrm>
          <a:off x="3521075" y="5438775"/>
          <a:ext cx="2101850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46" name="Equation" r:id="rId16" imgW="774360" imgH="164880" progId="Equation.DSMT4">
                  <p:embed/>
                </p:oleObj>
              </mc:Choice>
              <mc:Fallback>
                <p:oleObj name="Equation" r:id="rId16" imgW="7743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075" y="5438775"/>
                        <a:ext cx="2101850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647818"/>
              </p:ext>
            </p:extLst>
          </p:nvPr>
        </p:nvGraphicFramePr>
        <p:xfrm>
          <a:off x="6626225" y="2743200"/>
          <a:ext cx="1628775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47" name="Equation" r:id="rId18" imgW="660240" imgH="342720" progId="Equation.DSMT4">
                  <p:embed/>
                </p:oleObj>
              </mc:Choice>
              <mc:Fallback>
                <p:oleObj name="Equation" r:id="rId18" imgW="6602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6225" y="2743200"/>
                        <a:ext cx="1628775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783319"/>
              </p:ext>
            </p:extLst>
          </p:nvPr>
        </p:nvGraphicFramePr>
        <p:xfrm>
          <a:off x="3879850" y="1219200"/>
          <a:ext cx="1311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682" name="Equation" r:id="rId4" imgW="482400" imgH="215640" progId="Equation.DSMT4">
                  <p:embed/>
                </p:oleObj>
              </mc:Choice>
              <mc:Fallback>
                <p:oleObj name="Equation" r:id="rId4" imgW="482400" imgH="215640" progId="Equation.DSMT4">
                  <p:embed/>
                  <p:pic>
                    <p:nvPicPr>
                      <p:cNvPr id="204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850" y="1219200"/>
                        <a:ext cx="13112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0894644"/>
              </p:ext>
            </p:extLst>
          </p:nvPr>
        </p:nvGraphicFramePr>
        <p:xfrm>
          <a:off x="3810000" y="2532717"/>
          <a:ext cx="147955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683" name="Equation" r:id="rId6" imgW="545760" imgH="215640" progId="Equation.DSMT4">
                  <p:embed/>
                </p:oleObj>
              </mc:Choice>
              <mc:Fallback>
                <p:oleObj name="Equation" r:id="rId6" imgW="545760" imgH="21564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532717"/>
                        <a:ext cx="147955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479837"/>
              </p:ext>
            </p:extLst>
          </p:nvPr>
        </p:nvGraphicFramePr>
        <p:xfrm>
          <a:off x="3343275" y="3372505"/>
          <a:ext cx="2413000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684" name="Equation" r:id="rId8" imgW="888840" imgH="203040" progId="Equation.DSMT4">
                  <p:embed/>
                </p:oleObj>
              </mc:Choice>
              <mc:Fallback>
                <p:oleObj name="Equation" r:id="rId8" imgW="888840" imgH="20304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3372505"/>
                        <a:ext cx="2413000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14400" y="477202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817841"/>
              </p:ext>
            </p:extLst>
          </p:nvPr>
        </p:nvGraphicFramePr>
        <p:xfrm>
          <a:off x="3947319" y="1896784"/>
          <a:ext cx="117316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685" name="Equation" r:id="rId10" imgW="431640" imgH="215640" progId="Equation.DSMT4">
                  <p:embed/>
                </p:oleObj>
              </mc:Choice>
              <mc:Fallback>
                <p:oleObj name="Equation" r:id="rId10" imgW="431640" imgH="215640" progId="Equation.DSMT4">
                  <p:embed/>
                  <p:pic>
                    <p:nvPicPr>
                      <p:cNvPr id="204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7319" y="1896784"/>
                        <a:ext cx="1173162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30663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10393</TotalTime>
  <Words>339</Words>
  <Application>Microsoft Office PowerPoint</Application>
  <PresentationFormat>On-screen Show (4:3)</PresentationFormat>
  <Paragraphs>140</Paragraphs>
  <Slides>47</Slides>
  <Notes>47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47</vt:i4>
      </vt:variant>
    </vt:vector>
  </HeadingPairs>
  <TitlesOfParts>
    <vt:vector size="53" baseType="lpstr">
      <vt:lpstr>Arial</vt:lpstr>
      <vt:lpstr>Calibri</vt:lpstr>
      <vt:lpstr>Office Theme</vt:lpstr>
      <vt:lpstr>Document</vt:lpstr>
      <vt:lpstr>Equation</vt:lpstr>
      <vt:lpstr>MathType 6.0 Equation</vt:lpstr>
      <vt:lpstr>Prime Factoring a Polynomial Part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Prime Factoring a Polynomial Part 1</vt:lpstr>
      <vt:lpstr>Prime Factoring a Polynomial Part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Prime Factoring a Polynomial Part 2</vt:lpstr>
      <vt:lpstr>Prime Factoring a Polynomial Part 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Factoring Using the General Procedure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Factoring Special Forms</dc:title>
  <dc:creator>sas</dc:creator>
  <cp:lastModifiedBy>scott.storla@minneapolis.edu</cp:lastModifiedBy>
  <cp:revision>228</cp:revision>
  <dcterms:created xsi:type="dcterms:W3CDTF">2006-08-16T00:00:00Z</dcterms:created>
  <dcterms:modified xsi:type="dcterms:W3CDTF">2015-10-16T12:55:51Z</dcterms:modified>
</cp:coreProperties>
</file>