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623" r:id="rId2"/>
    <p:sldId id="577" r:id="rId3"/>
    <p:sldId id="574" r:id="rId4"/>
    <p:sldId id="576" r:id="rId5"/>
    <p:sldId id="536" r:id="rId6"/>
    <p:sldId id="638" r:id="rId7"/>
    <p:sldId id="624" r:id="rId8"/>
    <p:sldId id="423" r:id="rId9"/>
    <p:sldId id="563" r:id="rId10"/>
    <p:sldId id="589" r:id="rId11"/>
    <p:sldId id="590" r:id="rId12"/>
    <p:sldId id="637" r:id="rId13"/>
    <p:sldId id="632" r:id="rId14"/>
    <p:sldId id="631" r:id="rId15"/>
    <p:sldId id="633" r:id="rId16"/>
    <p:sldId id="634" r:id="rId17"/>
    <p:sldId id="635" r:id="rId18"/>
    <p:sldId id="636" r:id="rId19"/>
    <p:sldId id="625" r:id="rId20"/>
    <p:sldId id="508" r:id="rId21"/>
    <p:sldId id="537" r:id="rId22"/>
    <p:sldId id="538" r:id="rId23"/>
    <p:sldId id="539" r:id="rId24"/>
    <p:sldId id="591" r:id="rId25"/>
    <p:sldId id="626" r:id="rId26"/>
    <p:sldId id="521" r:id="rId27"/>
    <p:sldId id="598" r:id="rId28"/>
    <p:sldId id="593" r:id="rId29"/>
    <p:sldId id="592" r:id="rId30"/>
    <p:sldId id="627" r:id="rId31"/>
    <p:sldId id="628" r:id="rId32"/>
    <p:sldId id="523" r:id="rId33"/>
    <p:sldId id="540" r:id="rId34"/>
    <p:sldId id="543" r:id="rId35"/>
    <p:sldId id="602" r:id="rId36"/>
    <p:sldId id="595" r:id="rId37"/>
    <p:sldId id="597" r:id="rId38"/>
    <p:sldId id="629" r:id="rId39"/>
    <p:sldId id="600" r:id="rId40"/>
    <p:sldId id="601" r:id="rId41"/>
    <p:sldId id="604" r:id="rId42"/>
    <p:sldId id="544" r:id="rId43"/>
    <p:sldId id="639" r:id="rId44"/>
    <p:sldId id="545" r:id="rId45"/>
    <p:sldId id="605" r:id="rId46"/>
    <p:sldId id="640" r:id="rId47"/>
    <p:sldId id="606" r:id="rId48"/>
    <p:sldId id="546" r:id="rId49"/>
    <p:sldId id="641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xponent Properties" id="{14899A99-D2D0-4020-A1B5-6A1C086ACDF6}">
          <p14:sldIdLst>
            <p14:sldId id="623"/>
          </p14:sldIdLst>
        </p14:section>
        <p14:section name="Product property - Numbers" id="{5BDA061F-9C5C-41A5-9DC1-E62C1643958E}">
          <p14:sldIdLst>
            <p14:sldId id="577"/>
            <p14:sldId id="574"/>
            <p14:sldId id="576"/>
            <p14:sldId id="536"/>
            <p14:sldId id="638"/>
          </p14:sldIdLst>
        </p14:section>
        <p14:section name="Power property - Numbers" id="{FE32AF45-80C3-4495-8C11-AE47789E3FE5}">
          <p14:sldIdLst>
            <p14:sldId id="624"/>
            <p14:sldId id="423"/>
            <p14:sldId id="563"/>
            <p14:sldId id="589"/>
            <p14:sldId id="590"/>
            <p14:sldId id="637"/>
          </p14:sldIdLst>
        </p14:section>
        <p14:section name="Product to a Power - Number" id="{D70A59E0-8E34-433B-B112-FA2C679AF392}">
          <p14:sldIdLst>
            <p14:sldId id="632"/>
            <p14:sldId id="631"/>
            <p14:sldId id="633"/>
            <p14:sldId id="634"/>
            <p14:sldId id="635"/>
            <p14:sldId id="636"/>
          </p14:sldIdLst>
        </p14:section>
        <p14:section name="Quotient property - Numbers" id="{FEC6E324-1493-48F5-A657-87BFAB9FCB88}">
          <p14:sldIdLst>
            <p14:sldId id="625"/>
            <p14:sldId id="508"/>
            <p14:sldId id="537"/>
            <p14:sldId id="538"/>
            <p14:sldId id="539"/>
            <p14:sldId id="591"/>
          </p14:sldIdLst>
        </p14:section>
        <p14:section name="Exponent of Zero - Numbers" id="{52E193AB-9B25-40AD-85D0-543420C84927}">
          <p14:sldIdLst>
            <p14:sldId id="626"/>
            <p14:sldId id="521"/>
            <p14:sldId id="598"/>
            <p14:sldId id="593"/>
            <p14:sldId id="592"/>
            <p14:sldId id="627"/>
          </p14:sldIdLst>
        </p14:section>
        <p14:section name="Negative Exponent - Numbers" id="{859752A3-8BDF-4F36-B8C3-12D76AE16A65}">
          <p14:sldIdLst>
            <p14:sldId id="628"/>
            <p14:sldId id="523"/>
            <p14:sldId id="540"/>
            <p14:sldId id="543"/>
            <p14:sldId id="602"/>
            <p14:sldId id="595"/>
            <p14:sldId id="597"/>
            <p14:sldId id="629"/>
          </p14:sldIdLst>
        </p14:section>
        <p14:section name="Combined properties -Numbers" id="{A8129BE0-A355-49B3-87EA-B0B5062A822C}">
          <p14:sldIdLst>
            <p14:sldId id="600"/>
            <p14:sldId id="601"/>
            <p14:sldId id="604"/>
            <p14:sldId id="544"/>
            <p14:sldId id="639"/>
            <p14:sldId id="545"/>
            <p14:sldId id="605"/>
            <p14:sldId id="640"/>
            <p14:sldId id="606"/>
            <p14:sldId id="546"/>
            <p14:sldId id="6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39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238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e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4" Type="http://schemas.openxmlformats.org/officeDocument/2006/relationships/image" Target="../media/image7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e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5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4" Type="http://schemas.openxmlformats.org/officeDocument/2006/relationships/image" Target="../media/image9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9.wmf"/><Relationship Id="rId2" Type="http://schemas.openxmlformats.org/officeDocument/2006/relationships/image" Target="../media/image98.wmf"/><Relationship Id="rId1" Type="http://schemas.openxmlformats.org/officeDocument/2006/relationships/image" Target="../media/image97.wmf"/><Relationship Id="rId5" Type="http://schemas.openxmlformats.org/officeDocument/2006/relationships/image" Target="../media/image101.wmf"/><Relationship Id="rId4" Type="http://schemas.openxmlformats.org/officeDocument/2006/relationships/image" Target="../media/image10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wmf"/><Relationship Id="rId2" Type="http://schemas.openxmlformats.org/officeDocument/2006/relationships/image" Target="../media/image103.wmf"/><Relationship Id="rId1" Type="http://schemas.openxmlformats.org/officeDocument/2006/relationships/image" Target="../media/image102.wmf"/><Relationship Id="rId5" Type="http://schemas.openxmlformats.org/officeDocument/2006/relationships/image" Target="../media/image106.wmf"/><Relationship Id="rId4" Type="http://schemas.openxmlformats.org/officeDocument/2006/relationships/image" Target="../media/image105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10" Type="http://schemas.openxmlformats.org/officeDocument/2006/relationships/image" Target="../media/image116.emf"/><Relationship Id="rId4" Type="http://schemas.openxmlformats.org/officeDocument/2006/relationships/image" Target="../media/image110.wmf"/><Relationship Id="rId9" Type="http://schemas.openxmlformats.org/officeDocument/2006/relationships/image" Target="../media/image11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Relationship Id="rId4" Type="http://schemas.openxmlformats.org/officeDocument/2006/relationships/image" Target="../media/image126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2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4.wmf"/><Relationship Id="rId1" Type="http://schemas.openxmlformats.org/officeDocument/2006/relationships/image" Target="../media/image133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2" Type="http://schemas.openxmlformats.org/officeDocument/2006/relationships/image" Target="../media/image136.wmf"/><Relationship Id="rId1" Type="http://schemas.openxmlformats.org/officeDocument/2006/relationships/image" Target="../media/image135.wmf"/><Relationship Id="rId6" Type="http://schemas.openxmlformats.org/officeDocument/2006/relationships/image" Target="../media/image140.wmf"/><Relationship Id="rId5" Type="http://schemas.openxmlformats.org/officeDocument/2006/relationships/image" Target="../media/image139.wmf"/><Relationship Id="rId4" Type="http://schemas.openxmlformats.org/officeDocument/2006/relationships/image" Target="../media/image138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3.wmf"/><Relationship Id="rId2" Type="http://schemas.openxmlformats.org/officeDocument/2006/relationships/image" Target="../media/image142.wmf"/><Relationship Id="rId1" Type="http://schemas.openxmlformats.org/officeDocument/2006/relationships/image" Target="../media/image141.wmf"/><Relationship Id="rId6" Type="http://schemas.openxmlformats.org/officeDocument/2006/relationships/image" Target="../media/image146.wmf"/><Relationship Id="rId5" Type="http://schemas.openxmlformats.org/officeDocument/2006/relationships/image" Target="../media/image145.wmf"/><Relationship Id="rId4" Type="http://schemas.openxmlformats.org/officeDocument/2006/relationships/image" Target="../media/image14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52.wmf"/><Relationship Id="rId5" Type="http://schemas.openxmlformats.org/officeDocument/2006/relationships/image" Target="../media/image151.wmf"/><Relationship Id="rId4" Type="http://schemas.openxmlformats.org/officeDocument/2006/relationships/image" Target="../media/image15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wmf"/><Relationship Id="rId2" Type="http://schemas.openxmlformats.org/officeDocument/2006/relationships/image" Target="../media/image154.wmf"/><Relationship Id="rId1" Type="http://schemas.openxmlformats.org/officeDocument/2006/relationships/image" Target="../media/image153.wmf"/><Relationship Id="rId5" Type="http://schemas.openxmlformats.org/officeDocument/2006/relationships/image" Target="../media/image157.wmf"/><Relationship Id="rId4" Type="http://schemas.openxmlformats.org/officeDocument/2006/relationships/image" Target="../media/image156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3" Type="http://schemas.openxmlformats.org/officeDocument/2006/relationships/image" Target="../media/image160.wmf"/><Relationship Id="rId7" Type="http://schemas.openxmlformats.org/officeDocument/2006/relationships/image" Target="../media/image164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5" Type="http://schemas.openxmlformats.org/officeDocument/2006/relationships/image" Target="../media/image162.wmf"/><Relationship Id="rId4" Type="http://schemas.openxmlformats.org/officeDocument/2006/relationships/image" Target="../media/image161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8.wmf"/><Relationship Id="rId7" Type="http://schemas.openxmlformats.org/officeDocument/2006/relationships/image" Target="../media/image172.wmf"/><Relationship Id="rId2" Type="http://schemas.openxmlformats.org/officeDocument/2006/relationships/image" Target="../media/image167.wmf"/><Relationship Id="rId1" Type="http://schemas.openxmlformats.org/officeDocument/2006/relationships/image" Target="../media/image166.wmf"/><Relationship Id="rId6" Type="http://schemas.openxmlformats.org/officeDocument/2006/relationships/image" Target="../media/image171.wmf"/><Relationship Id="rId5" Type="http://schemas.openxmlformats.org/officeDocument/2006/relationships/image" Target="../media/image170.wmf"/><Relationship Id="rId4" Type="http://schemas.openxmlformats.org/officeDocument/2006/relationships/image" Target="../media/image169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5.wmf"/><Relationship Id="rId2" Type="http://schemas.openxmlformats.org/officeDocument/2006/relationships/image" Target="../media/image174.wmf"/><Relationship Id="rId1" Type="http://schemas.openxmlformats.org/officeDocument/2006/relationships/image" Target="../media/image173.wmf"/><Relationship Id="rId5" Type="http://schemas.openxmlformats.org/officeDocument/2006/relationships/image" Target="../media/image177.wmf"/><Relationship Id="rId4" Type="http://schemas.openxmlformats.org/officeDocument/2006/relationships/image" Target="../media/image176.w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5.wmf"/><Relationship Id="rId3" Type="http://schemas.openxmlformats.org/officeDocument/2006/relationships/image" Target="../media/image180.wmf"/><Relationship Id="rId7" Type="http://schemas.openxmlformats.org/officeDocument/2006/relationships/image" Target="../media/image184.wmf"/><Relationship Id="rId2" Type="http://schemas.openxmlformats.org/officeDocument/2006/relationships/image" Target="../media/image179.wmf"/><Relationship Id="rId1" Type="http://schemas.openxmlformats.org/officeDocument/2006/relationships/image" Target="../media/image178.wmf"/><Relationship Id="rId6" Type="http://schemas.openxmlformats.org/officeDocument/2006/relationships/image" Target="../media/image183.wmf"/><Relationship Id="rId5" Type="http://schemas.openxmlformats.org/officeDocument/2006/relationships/image" Target="../media/image182.wmf"/><Relationship Id="rId4" Type="http://schemas.openxmlformats.org/officeDocument/2006/relationships/image" Target="../media/image18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e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e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D7EC-0BC0-4C3F-A60D-1E1709E5B65B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7906D-C33E-4E37-8CFB-BA55748B97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924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556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677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72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090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693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603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58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387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080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437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97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303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202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148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4241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74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9482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397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226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55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762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9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1294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168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8571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252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5050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2960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8793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384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08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7307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70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2384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149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8837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95510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9059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5883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2841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9071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2336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980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57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487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43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81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71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06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25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4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emf"/><Relationship Id="rId11" Type="http://schemas.openxmlformats.org/officeDocument/2006/relationships/oleObject" Target="../embeddings/oleObject43.bin"/><Relationship Id="rId5" Type="http://schemas.openxmlformats.org/officeDocument/2006/relationships/package" Target="../embeddings/Microsoft_Word_Document3.docx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40.bin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9.wmf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4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package" Target="../embeddings/Microsoft_Word_Document4.docx"/><Relationship Id="rId18" Type="http://schemas.openxmlformats.org/officeDocument/2006/relationships/image" Target="../media/image66.wmf"/><Relationship Id="rId3" Type="http://schemas.openxmlformats.org/officeDocument/2006/relationships/notesSlide" Target="../notesSlides/notesSlide20.xml"/><Relationship Id="rId21" Type="http://schemas.openxmlformats.org/officeDocument/2006/relationships/oleObject" Target="../embeddings/oleObject68.bin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65.bin"/><Relationship Id="rId10" Type="http://schemas.openxmlformats.org/officeDocument/2006/relationships/oleObject" Target="../embeddings/oleObject63.bin"/><Relationship Id="rId19" Type="http://schemas.openxmlformats.org/officeDocument/2006/relationships/oleObject" Target="../embeddings/oleObject67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image" Target="../media/image64.emf"/><Relationship Id="rId22" Type="http://schemas.openxmlformats.org/officeDocument/2006/relationships/image" Target="../media/image6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7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4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0" Type="http://schemas.openxmlformats.org/officeDocument/2006/relationships/oleObject" Target="../embeddings/oleObject76.bin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1.wmf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8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6.wmf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3.wmf"/><Relationship Id="rId12" Type="http://schemas.openxmlformats.org/officeDocument/2006/relationships/oleObject" Target="../embeddings/oleObject8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91.wmf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9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2.emf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package" Target="../embeddings/Microsoft_Word_Document5.docx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2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9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96.wmf"/><Relationship Id="rId5" Type="http://schemas.openxmlformats.org/officeDocument/2006/relationships/image" Target="../media/image93.w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9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13" Type="http://schemas.openxmlformats.org/officeDocument/2006/relationships/image" Target="../media/image101.wmf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0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0" Type="http://schemas.openxmlformats.org/officeDocument/2006/relationships/oleObject" Target="../embeddings/oleObject100.bin"/><Relationship Id="rId4" Type="http://schemas.openxmlformats.org/officeDocument/2006/relationships/oleObject" Target="../embeddings/oleObject97.bin"/><Relationship Id="rId9" Type="http://schemas.openxmlformats.org/officeDocument/2006/relationships/image" Target="../media/image9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106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103.wmf"/><Relationship Id="rId12" Type="http://schemas.openxmlformats.org/officeDocument/2006/relationships/oleObject" Target="../embeddings/oleObject10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3.bin"/><Relationship Id="rId11" Type="http://schemas.openxmlformats.org/officeDocument/2006/relationships/image" Target="../media/image105.wmf"/><Relationship Id="rId5" Type="http://schemas.openxmlformats.org/officeDocument/2006/relationships/image" Target="../media/image102.wmf"/><Relationship Id="rId10" Type="http://schemas.openxmlformats.org/officeDocument/2006/relationships/oleObject" Target="../embeddings/oleObject105.bin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10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11" Type="http://schemas.openxmlformats.org/officeDocument/2006/relationships/oleObject" Target="../embeddings/oleObject4.bin"/><Relationship Id="rId5" Type="http://schemas.openxmlformats.org/officeDocument/2006/relationships/package" Target="../embeddings/Microsoft_Word_Document1.docx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Relationship Id="rId14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14.bin"/><Relationship Id="rId3" Type="http://schemas.openxmlformats.org/officeDocument/2006/relationships/notesSlide" Target="../notesSlides/notesSlide32.xml"/><Relationship Id="rId21" Type="http://schemas.openxmlformats.org/officeDocument/2006/relationships/image" Target="../media/image115.wmf"/><Relationship Id="rId7" Type="http://schemas.openxmlformats.org/officeDocument/2006/relationships/image" Target="../media/image108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1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3.bin"/><Relationship Id="rId20" Type="http://schemas.openxmlformats.org/officeDocument/2006/relationships/oleObject" Target="../embeddings/oleObject115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0.wmf"/><Relationship Id="rId24" Type="http://schemas.openxmlformats.org/officeDocument/2006/relationships/image" Target="../media/image116.emf"/><Relationship Id="rId5" Type="http://schemas.openxmlformats.org/officeDocument/2006/relationships/image" Target="../media/image107.wmf"/><Relationship Id="rId15" Type="http://schemas.openxmlformats.org/officeDocument/2006/relationships/image" Target="../media/image112.wmf"/><Relationship Id="rId23" Type="http://schemas.openxmlformats.org/officeDocument/2006/relationships/package" Target="../embeddings/Microsoft_Word_Document6.docx"/><Relationship Id="rId10" Type="http://schemas.openxmlformats.org/officeDocument/2006/relationships/oleObject" Target="../embeddings/oleObject110.bin"/><Relationship Id="rId19" Type="http://schemas.openxmlformats.org/officeDocument/2006/relationships/image" Target="../media/image114.wmf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2.bin"/><Relationship Id="rId22" Type="http://schemas.openxmlformats.org/officeDocument/2006/relationships/oleObject" Target="../embeddings/oleObject116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image" Target="../media/image121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18.wmf"/><Relationship Id="rId12" Type="http://schemas.openxmlformats.org/officeDocument/2006/relationships/oleObject" Target="../embeddings/oleObject1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18.bin"/><Relationship Id="rId11" Type="http://schemas.openxmlformats.org/officeDocument/2006/relationships/image" Target="../media/image120.wmf"/><Relationship Id="rId5" Type="http://schemas.openxmlformats.org/officeDocument/2006/relationships/image" Target="../media/image117.wmf"/><Relationship Id="rId15" Type="http://schemas.openxmlformats.org/officeDocument/2006/relationships/image" Target="../media/image122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7.bin"/><Relationship Id="rId9" Type="http://schemas.openxmlformats.org/officeDocument/2006/relationships/image" Target="../media/image119.wmf"/><Relationship Id="rId14" Type="http://schemas.openxmlformats.org/officeDocument/2006/relationships/oleObject" Target="../embeddings/oleObject122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1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24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0" Type="http://schemas.openxmlformats.org/officeDocument/2006/relationships/oleObject" Target="../embeddings/oleObject126.bin"/><Relationship Id="rId4" Type="http://schemas.openxmlformats.org/officeDocument/2006/relationships/oleObject" Target="../embeddings/oleObject123.bin"/><Relationship Id="rId9" Type="http://schemas.openxmlformats.org/officeDocument/2006/relationships/image" Target="../media/image125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13" Type="http://schemas.openxmlformats.org/officeDocument/2006/relationships/image" Target="../media/image131.wmf"/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128.wmf"/><Relationship Id="rId12" Type="http://schemas.openxmlformats.org/officeDocument/2006/relationships/oleObject" Target="../embeddings/oleObject1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30.wmf"/><Relationship Id="rId5" Type="http://schemas.openxmlformats.org/officeDocument/2006/relationships/image" Target="../media/image127.wmf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129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33.bin"/><Relationship Id="rId5" Type="http://schemas.openxmlformats.org/officeDocument/2006/relationships/image" Target="../media/image132.wmf"/><Relationship Id="rId4" Type="http://schemas.openxmlformats.org/officeDocument/2006/relationships/oleObject" Target="../embeddings/oleObject13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134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135.bin"/><Relationship Id="rId5" Type="http://schemas.openxmlformats.org/officeDocument/2006/relationships/image" Target="../media/image133.wmf"/><Relationship Id="rId4" Type="http://schemas.openxmlformats.org/officeDocument/2006/relationships/oleObject" Target="../embeddings/oleObject134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image" Target="../media/image139.wmf"/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136.wmf"/><Relationship Id="rId12" Type="http://schemas.openxmlformats.org/officeDocument/2006/relationships/oleObject" Target="../embeddings/oleObject14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37.bin"/><Relationship Id="rId11" Type="http://schemas.openxmlformats.org/officeDocument/2006/relationships/image" Target="../media/image138.wmf"/><Relationship Id="rId5" Type="http://schemas.openxmlformats.org/officeDocument/2006/relationships/image" Target="../media/image135.wmf"/><Relationship Id="rId15" Type="http://schemas.openxmlformats.org/officeDocument/2006/relationships/image" Target="../media/image140.wmf"/><Relationship Id="rId10" Type="http://schemas.openxmlformats.org/officeDocument/2006/relationships/oleObject" Target="../embeddings/oleObject139.bin"/><Relationship Id="rId4" Type="http://schemas.openxmlformats.org/officeDocument/2006/relationships/oleObject" Target="../embeddings/oleObject136.bin"/><Relationship Id="rId9" Type="http://schemas.openxmlformats.org/officeDocument/2006/relationships/image" Target="../media/image137.wmf"/><Relationship Id="rId14" Type="http://schemas.openxmlformats.org/officeDocument/2006/relationships/oleObject" Target="../embeddings/oleObject141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4.bin"/><Relationship Id="rId13" Type="http://schemas.openxmlformats.org/officeDocument/2006/relationships/image" Target="../media/image145.wmf"/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142.wmf"/><Relationship Id="rId12" Type="http://schemas.openxmlformats.org/officeDocument/2006/relationships/oleObject" Target="../embeddings/oleObject14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43.bin"/><Relationship Id="rId11" Type="http://schemas.openxmlformats.org/officeDocument/2006/relationships/image" Target="../media/image144.wmf"/><Relationship Id="rId5" Type="http://schemas.openxmlformats.org/officeDocument/2006/relationships/image" Target="../media/image141.wmf"/><Relationship Id="rId15" Type="http://schemas.openxmlformats.org/officeDocument/2006/relationships/image" Target="../media/image146.wmf"/><Relationship Id="rId10" Type="http://schemas.openxmlformats.org/officeDocument/2006/relationships/oleObject" Target="../embeddings/oleObject145.bin"/><Relationship Id="rId4" Type="http://schemas.openxmlformats.org/officeDocument/2006/relationships/oleObject" Target="../embeddings/oleObject142.bin"/><Relationship Id="rId9" Type="http://schemas.openxmlformats.org/officeDocument/2006/relationships/image" Target="../media/image143.wmf"/><Relationship Id="rId14" Type="http://schemas.openxmlformats.org/officeDocument/2006/relationships/oleObject" Target="../embeddings/oleObject147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0.bin"/><Relationship Id="rId13" Type="http://schemas.openxmlformats.org/officeDocument/2006/relationships/image" Target="../media/image151.wmf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48.wmf"/><Relationship Id="rId12" Type="http://schemas.openxmlformats.org/officeDocument/2006/relationships/oleObject" Target="../embeddings/oleObject15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49.bin"/><Relationship Id="rId11" Type="http://schemas.openxmlformats.org/officeDocument/2006/relationships/image" Target="../media/image150.wmf"/><Relationship Id="rId5" Type="http://schemas.openxmlformats.org/officeDocument/2006/relationships/image" Target="../media/image147.wmf"/><Relationship Id="rId15" Type="http://schemas.openxmlformats.org/officeDocument/2006/relationships/image" Target="../media/image152.wmf"/><Relationship Id="rId10" Type="http://schemas.openxmlformats.org/officeDocument/2006/relationships/oleObject" Target="../embeddings/oleObject151.bin"/><Relationship Id="rId4" Type="http://schemas.openxmlformats.org/officeDocument/2006/relationships/oleObject" Target="../embeddings/oleObject148.bin"/><Relationship Id="rId9" Type="http://schemas.openxmlformats.org/officeDocument/2006/relationships/image" Target="../media/image149.wmf"/><Relationship Id="rId14" Type="http://schemas.openxmlformats.org/officeDocument/2006/relationships/oleObject" Target="../embeddings/oleObject153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13" Type="http://schemas.openxmlformats.org/officeDocument/2006/relationships/image" Target="../media/image157.wmf"/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154.wmf"/><Relationship Id="rId12" Type="http://schemas.openxmlformats.org/officeDocument/2006/relationships/oleObject" Target="../embeddings/oleObject15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56.wmf"/><Relationship Id="rId5" Type="http://schemas.openxmlformats.org/officeDocument/2006/relationships/image" Target="../media/image153.wmf"/><Relationship Id="rId10" Type="http://schemas.openxmlformats.org/officeDocument/2006/relationships/oleObject" Target="../embeddings/oleObject157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55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1.bin"/><Relationship Id="rId13" Type="http://schemas.openxmlformats.org/officeDocument/2006/relationships/image" Target="../media/image162.wmf"/><Relationship Id="rId18" Type="http://schemas.openxmlformats.org/officeDocument/2006/relationships/oleObject" Target="../embeddings/oleObject166.bin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159.wmf"/><Relationship Id="rId12" Type="http://schemas.openxmlformats.org/officeDocument/2006/relationships/oleObject" Target="../embeddings/oleObject163.bin"/><Relationship Id="rId17" Type="http://schemas.openxmlformats.org/officeDocument/2006/relationships/image" Target="../media/image16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65.bin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60.bin"/><Relationship Id="rId11" Type="http://schemas.openxmlformats.org/officeDocument/2006/relationships/image" Target="../media/image161.wmf"/><Relationship Id="rId5" Type="http://schemas.openxmlformats.org/officeDocument/2006/relationships/image" Target="../media/image158.wmf"/><Relationship Id="rId15" Type="http://schemas.openxmlformats.org/officeDocument/2006/relationships/image" Target="../media/image163.wmf"/><Relationship Id="rId10" Type="http://schemas.openxmlformats.org/officeDocument/2006/relationships/oleObject" Target="../embeddings/oleObject162.bin"/><Relationship Id="rId19" Type="http://schemas.openxmlformats.org/officeDocument/2006/relationships/image" Target="../media/image165.wmf"/><Relationship Id="rId4" Type="http://schemas.openxmlformats.org/officeDocument/2006/relationships/oleObject" Target="../embeddings/oleObject159.bin"/><Relationship Id="rId9" Type="http://schemas.openxmlformats.org/officeDocument/2006/relationships/image" Target="../media/image160.wmf"/><Relationship Id="rId14" Type="http://schemas.openxmlformats.org/officeDocument/2006/relationships/oleObject" Target="../embeddings/oleObject164.bin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13" Type="http://schemas.openxmlformats.org/officeDocument/2006/relationships/image" Target="../media/image170.wmf"/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167.wmf"/><Relationship Id="rId12" Type="http://schemas.openxmlformats.org/officeDocument/2006/relationships/oleObject" Target="../embeddings/oleObject171.bin"/><Relationship Id="rId17" Type="http://schemas.openxmlformats.org/officeDocument/2006/relationships/image" Target="../media/image17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73.bin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68.bin"/><Relationship Id="rId11" Type="http://schemas.openxmlformats.org/officeDocument/2006/relationships/image" Target="../media/image169.wmf"/><Relationship Id="rId5" Type="http://schemas.openxmlformats.org/officeDocument/2006/relationships/image" Target="../media/image166.wmf"/><Relationship Id="rId15" Type="http://schemas.openxmlformats.org/officeDocument/2006/relationships/image" Target="../media/image171.wmf"/><Relationship Id="rId10" Type="http://schemas.openxmlformats.org/officeDocument/2006/relationships/oleObject" Target="../embeddings/oleObject170.bin"/><Relationship Id="rId4" Type="http://schemas.openxmlformats.org/officeDocument/2006/relationships/oleObject" Target="../embeddings/oleObject167.bin"/><Relationship Id="rId9" Type="http://schemas.openxmlformats.org/officeDocument/2006/relationships/image" Target="../media/image168.wmf"/><Relationship Id="rId14" Type="http://schemas.openxmlformats.org/officeDocument/2006/relationships/oleObject" Target="../embeddings/oleObject172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6.bin"/><Relationship Id="rId13" Type="http://schemas.openxmlformats.org/officeDocument/2006/relationships/image" Target="../media/image177.wmf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174.wmf"/><Relationship Id="rId12" Type="http://schemas.openxmlformats.org/officeDocument/2006/relationships/oleObject" Target="../embeddings/oleObject17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75.bin"/><Relationship Id="rId11" Type="http://schemas.openxmlformats.org/officeDocument/2006/relationships/image" Target="../media/image176.wmf"/><Relationship Id="rId5" Type="http://schemas.openxmlformats.org/officeDocument/2006/relationships/image" Target="../media/image173.wmf"/><Relationship Id="rId10" Type="http://schemas.openxmlformats.org/officeDocument/2006/relationships/oleObject" Target="../embeddings/oleObject177.bin"/><Relationship Id="rId4" Type="http://schemas.openxmlformats.org/officeDocument/2006/relationships/oleObject" Target="../embeddings/oleObject174.bin"/><Relationship Id="rId9" Type="http://schemas.openxmlformats.org/officeDocument/2006/relationships/image" Target="../media/image175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1.bin"/><Relationship Id="rId13" Type="http://schemas.openxmlformats.org/officeDocument/2006/relationships/image" Target="../media/image182.wmf"/><Relationship Id="rId18" Type="http://schemas.openxmlformats.org/officeDocument/2006/relationships/oleObject" Target="../embeddings/oleObject186.bin"/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179.wmf"/><Relationship Id="rId12" Type="http://schemas.openxmlformats.org/officeDocument/2006/relationships/oleObject" Target="../embeddings/oleObject183.bin"/><Relationship Id="rId17" Type="http://schemas.openxmlformats.org/officeDocument/2006/relationships/image" Target="../media/image184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85.bin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180.bin"/><Relationship Id="rId11" Type="http://schemas.openxmlformats.org/officeDocument/2006/relationships/image" Target="../media/image181.wmf"/><Relationship Id="rId5" Type="http://schemas.openxmlformats.org/officeDocument/2006/relationships/image" Target="../media/image178.wmf"/><Relationship Id="rId15" Type="http://schemas.openxmlformats.org/officeDocument/2006/relationships/image" Target="../media/image183.wmf"/><Relationship Id="rId10" Type="http://schemas.openxmlformats.org/officeDocument/2006/relationships/oleObject" Target="../embeddings/oleObject182.bin"/><Relationship Id="rId19" Type="http://schemas.openxmlformats.org/officeDocument/2006/relationships/image" Target="../media/image185.wmf"/><Relationship Id="rId4" Type="http://schemas.openxmlformats.org/officeDocument/2006/relationships/oleObject" Target="../embeddings/oleObject179.bin"/><Relationship Id="rId9" Type="http://schemas.openxmlformats.org/officeDocument/2006/relationships/image" Target="../media/image180.wmf"/><Relationship Id="rId14" Type="http://schemas.openxmlformats.org/officeDocument/2006/relationships/oleObject" Target="../embeddings/oleObject184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7.w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4.bin"/><Relationship Id="rId5" Type="http://schemas.openxmlformats.org/officeDocument/2006/relationships/package" Target="../embeddings/Microsoft_Word_Document2.docx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Beginning the Exponent Properties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8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863550"/>
              </p:ext>
            </p:extLst>
          </p:nvPr>
        </p:nvGraphicFramePr>
        <p:xfrm>
          <a:off x="3824288" y="1295400"/>
          <a:ext cx="143668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41" name="Equation" r:id="rId4" imgW="596880" imgH="241200" progId="Equation.DSMT4">
                  <p:embed/>
                </p:oleObj>
              </mc:Choice>
              <mc:Fallback>
                <p:oleObj name="Equation" r:id="rId4" imgW="5968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1295400"/>
                        <a:ext cx="1436687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9790035"/>
              </p:ext>
            </p:extLst>
          </p:nvPr>
        </p:nvGraphicFramePr>
        <p:xfrm>
          <a:off x="4027488" y="2211388"/>
          <a:ext cx="10334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42" name="Equation" r:id="rId6" imgW="431640" imgH="177480" progId="Equation.DSMT4">
                  <p:embed/>
                </p:oleObj>
              </mc:Choice>
              <mc:Fallback>
                <p:oleObj name="Equation" r:id="rId6" imgW="43164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488" y="2211388"/>
                        <a:ext cx="10334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593057"/>
              </p:ext>
            </p:extLst>
          </p:nvPr>
        </p:nvGraphicFramePr>
        <p:xfrm>
          <a:off x="4283075" y="2973387"/>
          <a:ext cx="5207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43" name="Equation" r:id="rId8" imgW="215640" imgH="177480" progId="Equation.DSMT4">
                  <p:embed/>
                </p:oleObj>
              </mc:Choice>
              <mc:Fallback>
                <p:oleObj name="Equation" r:id="rId8" imgW="21564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075" y="2973387"/>
                        <a:ext cx="5207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218396"/>
              </p:ext>
            </p:extLst>
          </p:nvPr>
        </p:nvGraphicFramePr>
        <p:xfrm>
          <a:off x="3937000" y="3825875"/>
          <a:ext cx="13477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44" name="Equation" r:id="rId10" imgW="558720" imgH="164880" progId="Equation.DSMT4">
                  <p:embed/>
                </p:oleObj>
              </mc:Choice>
              <mc:Fallback>
                <p:oleObj name="Equation" r:id="rId10" imgW="558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3825875"/>
                        <a:ext cx="134778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8681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819414"/>
              </p:ext>
            </p:extLst>
          </p:nvPr>
        </p:nvGraphicFramePr>
        <p:xfrm>
          <a:off x="3870325" y="1279525"/>
          <a:ext cx="13446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8" name="Equation" r:id="rId4" imgW="558720" imgH="253800" progId="Equation.DSMT4">
                  <p:embed/>
                </p:oleObj>
              </mc:Choice>
              <mc:Fallback>
                <p:oleObj name="Equation" r:id="rId4" imgW="558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325" y="1279525"/>
                        <a:ext cx="1344613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051536"/>
              </p:ext>
            </p:extLst>
          </p:nvPr>
        </p:nvGraphicFramePr>
        <p:xfrm>
          <a:off x="4148138" y="2116138"/>
          <a:ext cx="79057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9" name="Equation" r:id="rId6" imgW="330120" imgH="253800" progId="Equation.DSMT4">
                  <p:embed/>
                </p:oleObj>
              </mc:Choice>
              <mc:Fallback>
                <p:oleObj name="Equation" r:id="rId6" imgW="3301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2116138"/>
                        <a:ext cx="790575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452226"/>
              </p:ext>
            </p:extLst>
          </p:nvPr>
        </p:nvGraphicFramePr>
        <p:xfrm>
          <a:off x="4297363" y="2957513"/>
          <a:ext cx="49053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0" name="Equation" r:id="rId8" imgW="203040" imgH="190440" progId="Equation.DSMT4">
                  <p:embed/>
                </p:oleObj>
              </mc:Choice>
              <mc:Fallback>
                <p:oleObj name="Equation" r:id="rId8" imgW="203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363" y="2957513"/>
                        <a:ext cx="49053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14323"/>
              </p:ext>
            </p:extLst>
          </p:nvPr>
        </p:nvGraphicFramePr>
        <p:xfrm>
          <a:off x="3767931" y="3657600"/>
          <a:ext cx="16843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1" name="Equation" r:id="rId10" imgW="698400" imgH="164880" progId="Equation.DSMT4">
                  <p:embed/>
                </p:oleObj>
              </mc:Choice>
              <mc:Fallback>
                <p:oleObj name="Equation" r:id="rId10" imgW="698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931" y="3657600"/>
                        <a:ext cx="168433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09578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Power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273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Power of a Product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366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788172"/>
              </p:ext>
            </p:extLst>
          </p:nvPr>
        </p:nvGraphicFramePr>
        <p:xfrm>
          <a:off x="1377950" y="379413"/>
          <a:ext cx="6329363" cy="236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10" name="Document" r:id="rId5" imgW="3678067" imgH="1376661" progId="Word.Document.12">
                  <p:embed/>
                </p:oleObj>
              </mc:Choice>
              <mc:Fallback>
                <p:oleObj name="Document" r:id="rId5" imgW="3678067" imgH="137666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379413"/>
                        <a:ext cx="6329363" cy="2363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055062"/>
              </p:ext>
            </p:extLst>
          </p:nvPr>
        </p:nvGraphicFramePr>
        <p:xfrm>
          <a:off x="4038600" y="5105400"/>
          <a:ext cx="9286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11" name="Equation" r:id="rId7" imgW="330120" imgH="164880" progId="Equation.DSMT4">
                  <p:embed/>
                </p:oleObj>
              </mc:Choice>
              <mc:Fallback>
                <p:oleObj name="Equation" r:id="rId7" imgW="330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105400"/>
                        <a:ext cx="928688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589769"/>
              </p:ext>
            </p:extLst>
          </p:nvPr>
        </p:nvGraphicFramePr>
        <p:xfrm>
          <a:off x="3886200" y="4419600"/>
          <a:ext cx="1285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12" name="Equation" r:id="rId9" imgW="457200" imgH="152280" progId="Equation.DSMT4">
                  <p:embed/>
                </p:oleObj>
              </mc:Choice>
              <mc:Fallback>
                <p:oleObj name="Equation" r:id="rId9" imgW="457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419600"/>
                        <a:ext cx="12858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981205"/>
              </p:ext>
            </p:extLst>
          </p:nvPr>
        </p:nvGraphicFramePr>
        <p:xfrm>
          <a:off x="3962400" y="3657600"/>
          <a:ext cx="12493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13" name="Equation" r:id="rId11" imgW="444240" imgH="190440" progId="Equation.DSMT4">
                  <p:embed/>
                </p:oleObj>
              </mc:Choice>
              <mc:Fallback>
                <p:oleObj name="Equation" r:id="rId11" imgW="4442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657600"/>
                        <a:ext cx="1249362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275551"/>
              </p:ext>
            </p:extLst>
          </p:nvPr>
        </p:nvGraphicFramePr>
        <p:xfrm>
          <a:off x="3962400" y="2819400"/>
          <a:ext cx="128587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7814" name="Equation" r:id="rId13" imgW="457200" imgH="241200" progId="Equation.DSMT4">
                  <p:embed/>
                </p:oleObj>
              </mc:Choice>
              <mc:Fallback>
                <p:oleObj name="Equation" r:id="rId13" imgW="4572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285875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97524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the product of a power property.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115034"/>
              </p:ext>
            </p:extLst>
          </p:nvPr>
        </p:nvGraphicFramePr>
        <p:xfrm>
          <a:off x="3998618" y="847558"/>
          <a:ext cx="1146762" cy="7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33" name="Equation" r:id="rId4" imgW="393480" imgH="253800" progId="Equation.DSMT4">
                  <p:embed/>
                </p:oleObj>
              </mc:Choice>
              <mc:Fallback>
                <p:oleObj name="Equation" r:id="rId4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618" y="847558"/>
                        <a:ext cx="1146762" cy="7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110973"/>
              </p:ext>
            </p:extLst>
          </p:nvPr>
        </p:nvGraphicFramePr>
        <p:xfrm>
          <a:off x="3799808" y="1609225"/>
          <a:ext cx="1544384" cy="77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34" name="Equation" r:id="rId6" imgW="533160" imgH="253800" progId="Equation.DSMT4">
                  <p:embed/>
                </p:oleObj>
              </mc:Choice>
              <mc:Fallback>
                <p:oleObj name="Equation" r:id="rId6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9808" y="1609225"/>
                        <a:ext cx="1544384" cy="774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925020"/>
              </p:ext>
            </p:extLst>
          </p:nvPr>
        </p:nvGraphicFramePr>
        <p:xfrm>
          <a:off x="3736418" y="2542825"/>
          <a:ext cx="1671162" cy="73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35" name="Equation" r:id="rId8" imgW="571320" imgH="241200" progId="Equation.DSMT4">
                  <p:embed/>
                </p:oleObj>
              </mc:Choice>
              <mc:Fallback>
                <p:oleObj name="Equation" r:id="rId8" imgW="5713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418" y="2542825"/>
                        <a:ext cx="1671162" cy="73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129755"/>
              </p:ext>
            </p:extLst>
          </p:nvPr>
        </p:nvGraphicFramePr>
        <p:xfrm>
          <a:off x="4330929" y="3536616"/>
          <a:ext cx="482140" cy="57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36" name="Equation" r:id="rId10" imgW="164880" imgH="190440" progId="Equation.DSMT4">
                  <p:embed/>
                </p:oleObj>
              </mc:Choice>
              <mc:Fallback>
                <p:oleObj name="Equation" r:id="rId10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929" y="3536616"/>
                        <a:ext cx="482140" cy="578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652029"/>
              </p:ext>
            </p:extLst>
          </p:nvPr>
        </p:nvGraphicFramePr>
        <p:xfrm>
          <a:off x="4330929" y="4337668"/>
          <a:ext cx="482140" cy="462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37" name="Equation" r:id="rId12" imgW="164880" imgH="152280" progId="Equation.DSMT4">
                  <p:embed/>
                </p:oleObj>
              </mc:Choice>
              <mc:Fallback>
                <p:oleObj name="Equation" r:id="rId12" imgW="164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929" y="4337668"/>
                        <a:ext cx="482140" cy="4629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08804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175003"/>
              </p:ext>
            </p:extLst>
          </p:nvPr>
        </p:nvGraphicFramePr>
        <p:xfrm>
          <a:off x="3700463" y="1820863"/>
          <a:ext cx="16033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53" name="Equation" r:id="rId4" imgW="533160" imgH="253800" progId="Equation.DSMT4">
                  <p:embed/>
                </p:oleObj>
              </mc:Choice>
              <mc:Fallback>
                <p:oleObj name="Equation" r:id="rId4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1820863"/>
                        <a:ext cx="1603375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60762"/>
              </p:ext>
            </p:extLst>
          </p:nvPr>
        </p:nvGraphicFramePr>
        <p:xfrm>
          <a:off x="3979863" y="906463"/>
          <a:ext cx="118268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54" name="Equation" r:id="rId6" imgW="393480" imgH="253800" progId="Equation.DSMT4">
                  <p:embed/>
                </p:oleObj>
              </mc:Choice>
              <mc:Fallback>
                <p:oleObj name="Equation" r:id="rId6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906463"/>
                        <a:ext cx="1182687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144574"/>
              </p:ext>
            </p:extLst>
          </p:nvPr>
        </p:nvGraphicFramePr>
        <p:xfrm>
          <a:off x="3692525" y="2765425"/>
          <a:ext cx="17589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55" name="Equation" r:id="rId8" imgW="583920" imgH="253800" progId="Equation.DSMT4">
                  <p:embed/>
                </p:oleObj>
              </mc:Choice>
              <mc:Fallback>
                <p:oleObj name="Equation" r:id="rId8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2765425"/>
                        <a:ext cx="17589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95503"/>
              </p:ext>
            </p:extLst>
          </p:nvPr>
        </p:nvGraphicFramePr>
        <p:xfrm>
          <a:off x="4246563" y="3849688"/>
          <a:ext cx="65087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56" name="Equation" r:id="rId10" imgW="215640" imgH="190440" progId="Equation.DSMT4">
                  <p:embed/>
                </p:oleObj>
              </mc:Choice>
              <mc:Fallback>
                <p:oleObj name="Equation" r:id="rId10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563" y="3849688"/>
                        <a:ext cx="650875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744843"/>
              </p:ext>
            </p:extLst>
          </p:nvPr>
        </p:nvGraphicFramePr>
        <p:xfrm>
          <a:off x="4054475" y="4881563"/>
          <a:ext cx="103346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857" name="Equation" r:id="rId12" imgW="342720" imgH="164880" progId="Equation.DSMT4">
                  <p:embed/>
                </p:oleObj>
              </mc:Choice>
              <mc:Fallback>
                <p:oleObj name="Equation" r:id="rId12" imgW="342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81563"/>
                        <a:ext cx="1033463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the product of a power property.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4032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644370"/>
              </p:ext>
            </p:extLst>
          </p:nvPr>
        </p:nvGraphicFramePr>
        <p:xfrm>
          <a:off x="3700463" y="1820863"/>
          <a:ext cx="160337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2" name="Equation" r:id="rId4" imgW="533160" imgH="253800" progId="Equation.DSMT4">
                  <p:embed/>
                </p:oleObj>
              </mc:Choice>
              <mc:Fallback>
                <p:oleObj name="Equation" r:id="rId4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1820863"/>
                        <a:ext cx="1603375" cy="795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354140"/>
              </p:ext>
            </p:extLst>
          </p:nvPr>
        </p:nvGraphicFramePr>
        <p:xfrm>
          <a:off x="3979863" y="906463"/>
          <a:ext cx="1182687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3" name="Equation" r:id="rId6" imgW="393480" imgH="253800" progId="Equation.DSMT4">
                  <p:embed/>
                </p:oleObj>
              </mc:Choice>
              <mc:Fallback>
                <p:oleObj name="Equation" r:id="rId6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906463"/>
                        <a:ext cx="1182687" cy="795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719844"/>
              </p:ext>
            </p:extLst>
          </p:nvPr>
        </p:nvGraphicFramePr>
        <p:xfrm>
          <a:off x="3692525" y="2765425"/>
          <a:ext cx="17589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4" name="Equation" r:id="rId8" imgW="583920" imgH="253800" progId="Equation.DSMT4">
                  <p:embed/>
                </p:oleObj>
              </mc:Choice>
              <mc:Fallback>
                <p:oleObj name="Equation" r:id="rId8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525" y="2765425"/>
                        <a:ext cx="175895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123057"/>
              </p:ext>
            </p:extLst>
          </p:nvPr>
        </p:nvGraphicFramePr>
        <p:xfrm>
          <a:off x="3998913" y="3829050"/>
          <a:ext cx="11477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5" name="Equation" r:id="rId10" imgW="380880" imgH="203040" progId="Equation.DSMT4">
                  <p:embed/>
                </p:oleObj>
              </mc:Choice>
              <mc:Fallback>
                <p:oleObj name="Equation" r:id="rId10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3829050"/>
                        <a:ext cx="1147762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781846"/>
              </p:ext>
            </p:extLst>
          </p:nvPr>
        </p:nvGraphicFramePr>
        <p:xfrm>
          <a:off x="3863975" y="4881563"/>
          <a:ext cx="141605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76" name="Equation" r:id="rId12" imgW="469800" imgH="164880" progId="Equation.DSMT4">
                  <p:embed/>
                </p:oleObj>
              </mc:Choice>
              <mc:Fallback>
                <p:oleObj name="Equation" r:id="rId12" imgW="469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4881563"/>
                        <a:ext cx="141605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the product of a power property.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8700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Power of a Product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234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Quotient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7406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Product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392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63621"/>
              </p:ext>
            </p:extLst>
          </p:nvPr>
        </p:nvGraphicFramePr>
        <p:xfrm>
          <a:off x="2748524" y="3962537"/>
          <a:ext cx="2646362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1" name="Equation" r:id="rId4" imgW="1015920" imgH="317160" progId="Equation.DSMT4">
                  <p:embed/>
                </p:oleObj>
              </mc:Choice>
              <mc:Fallback>
                <p:oleObj name="Equation" r:id="rId4" imgW="10159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524" y="3962537"/>
                        <a:ext cx="2646362" cy="849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360230"/>
              </p:ext>
            </p:extLst>
          </p:nvPr>
        </p:nvGraphicFramePr>
        <p:xfrm>
          <a:off x="2280377" y="3867000"/>
          <a:ext cx="496888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2" name="Equation" r:id="rId6" imgW="190440" imgH="368280" progId="Equation.DSMT4">
                  <p:embed/>
                </p:oleObj>
              </mc:Choice>
              <mc:Fallback>
                <p:oleObj name="Equation" r:id="rId6" imgW="190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0377" y="3867000"/>
                        <a:ext cx="496888" cy="9858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3042377" y="3992716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423377" y="4473987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3377" y="3997495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80577" y="4460263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32085" y="3988353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261577" y="4461001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61577" y="4013242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42577" y="4460262"/>
            <a:ext cx="266634" cy="33741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007466"/>
              </p:ext>
            </p:extLst>
          </p:nvPr>
        </p:nvGraphicFramePr>
        <p:xfrm>
          <a:off x="5370513" y="3854450"/>
          <a:ext cx="728662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3" name="Equation" r:id="rId8" imgW="279360" imgH="355320" progId="Equation.DSMT4">
                  <p:embed/>
                </p:oleObj>
              </mc:Choice>
              <mc:Fallback>
                <p:oleObj name="Equation" r:id="rId8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3854450"/>
                        <a:ext cx="728662" cy="9509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830848"/>
              </p:ext>
            </p:extLst>
          </p:nvPr>
        </p:nvGraphicFramePr>
        <p:xfrm>
          <a:off x="6161088" y="4070350"/>
          <a:ext cx="661987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4" name="Equation" r:id="rId10" imgW="253800" imgH="190440" progId="Equation.DSMT4">
                  <p:embed/>
                </p:oleObj>
              </mc:Choice>
              <mc:Fallback>
                <p:oleObj name="Equation" r:id="rId10" imgW="2538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1088" y="4070350"/>
                        <a:ext cx="661987" cy="5095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2396204"/>
              </p:ext>
            </p:extLst>
          </p:nvPr>
        </p:nvGraphicFramePr>
        <p:xfrm>
          <a:off x="795716" y="228600"/>
          <a:ext cx="7464989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5" name="Document" r:id="rId13" imgW="5119051" imgH="1415172" progId="Word.Document.12">
                  <p:embed/>
                </p:oleObj>
              </mc:Choice>
              <mc:Fallback>
                <p:oleObj name="Document" r:id="rId13" imgW="5119051" imgH="1415172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716" y="228600"/>
                        <a:ext cx="7464989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766108"/>
              </p:ext>
            </p:extLst>
          </p:nvPr>
        </p:nvGraphicFramePr>
        <p:xfrm>
          <a:off x="3575777" y="2644625"/>
          <a:ext cx="52228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6" name="Equation" r:id="rId15" imgW="215640" imgH="368280" progId="Equation.DSMT4">
                  <p:embed/>
                </p:oleObj>
              </mc:Choice>
              <mc:Fallback>
                <p:oleObj name="Equation" r:id="rId15" imgW="215640" imgH="368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77" y="2644625"/>
                        <a:ext cx="522287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705058"/>
              </p:ext>
            </p:extLst>
          </p:nvPr>
        </p:nvGraphicFramePr>
        <p:xfrm>
          <a:off x="4125912" y="2851453"/>
          <a:ext cx="8921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7" name="Equation" r:id="rId17" imgW="368280" imgH="190440" progId="Equation.DSMT4">
                  <p:embed/>
                </p:oleObj>
              </mc:Choice>
              <mc:Fallback>
                <p:oleObj name="Equation" r:id="rId17" imgW="3682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2" y="2851453"/>
                        <a:ext cx="8921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1200730"/>
              </p:ext>
            </p:extLst>
          </p:nvPr>
        </p:nvGraphicFramePr>
        <p:xfrm>
          <a:off x="5049838" y="2851150"/>
          <a:ext cx="6143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8" name="Equation" r:id="rId19" imgW="253800" imgH="190440" progId="Equation.DSMT4">
                  <p:embed/>
                </p:oleObj>
              </mc:Choice>
              <mc:Fallback>
                <p:oleObj name="Equation" r:id="rId19" imgW="253800" imgH="190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9838" y="2851150"/>
                        <a:ext cx="61436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010220"/>
              </p:ext>
            </p:extLst>
          </p:nvPr>
        </p:nvGraphicFramePr>
        <p:xfrm>
          <a:off x="3403193" y="4400400"/>
          <a:ext cx="152241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6909" name="Equation" r:id="rId21" imgW="583920" imgH="152280" progId="Equation.DSMT4">
                  <p:embed/>
                </p:oleObj>
              </mc:Choice>
              <mc:Fallback>
                <p:oleObj name="Equation" r:id="rId21" imgW="583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193" y="4400400"/>
                        <a:ext cx="1522412" cy="4079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731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99820"/>
              </p:ext>
            </p:extLst>
          </p:nvPr>
        </p:nvGraphicFramePr>
        <p:xfrm>
          <a:off x="4211638" y="1279525"/>
          <a:ext cx="684212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616" name="Equation" r:id="rId4" imgW="279360" imgH="368280" progId="Equation.DSMT4">
                  <p:embed/>
                </p:oleObj>
              </mc:Choice>
              <mc:Fallback>
                <p:oleObj name="Equation" r:id="rId4" imgW="2793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279525"/>
                        <a:ext cx="684212" cy="9445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090992"/>
              </p:ext>
            </p:extLst>
          </p:nvPr>
        </p:nvGraphicFramePr>
        <p:xfrm>
          <a:off x="4137025" y="2514600"/>
          <a:ext cx="8699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617" name="Equation" r:id="rId6" imgW="355320" imgH="190440" progId="Equation.DSMT4">
                  <p:embed/>
                </p:oleObj>
              </mc:Choice>
              <mc:Fallback>
                <p:oleObj name="Equation" r:id="rId6" imgW="3553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2514600"/>
                        <a:ext cx="869950" cy="4873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461112"/>
              </p:ext>
            </p:extLst>
          </p:nvPr>
        </p:nvGraphicFramePr>
        <p:xfrm>
          <a:off x="4273550" y="3276600"/>
          <a:ext cx="5588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618" name="Equation" r:id="rId8" imgW="228600" imgH="190440" progId="Equation.DSMT4">
                  <p:embed/>
                </p:oleObj>
              </mc:Choice>
              <mc:Fallback>
                <p:oleObj name="Equation" r:id="rId8" imgW="228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3276600"/>
                        <a:ext cx="558800" cy="487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905799"/>
              </p:ext>
            </p:extLst>
          </p:nvPr>
        </p:nvGraphicFramePr>
        <p:xfrm>
          <a:off x="4090988" y="4070350"/>
          <a:ext cx="9620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619" name="Equation" r:id="rId10" imgW="393480" imgH="164880" progId="Equation.DSMT4">
                  <p:embed/>
                </p:oleObj>
              </mc:Choice>
              <mc:Fallback>
                <p:oleObj name="Equation" r:id="rId10" imgW="393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4070350"/>
                        <a:ext cx="962025" cy="422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811725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066553"/>
              </p:ext>
            </p:extLst>
          </p:nvPr>
        </p:nvGraphicFramePr>
        <p:xfrm>
          <a:off x="4056063" y="1149350"/>
          <a:ext cx="995362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5" name="Equation" r:id="rId4" imgW="406080" imgH="469800" progId="Equation.DSMT4">
                  <p:embed/>
                </p:oleObj>
              </mc:Choice>
              <mc:Fallback>
                <p:oleObj name="Equation" r:id="rId4" imgW="40608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063" y="1149350"/>
                        <a:ext cx="995362" cy="12049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294874"/>
              </p:ext>
            </p:extLst>
          </p:nvPr>
        </p:nvGraphicFramePr>
        <p:xfrm>
          <a:off x="3951288" y="2582863"/>
          <a:ext cx="12430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6" name="Equation" r:id="rId6" imgW="507960" imgH="241200" progId="Equation.DSMT4">
                  <p:embed/>
                </p:oleObj>
              </mc:Choice>
              <mc:Fallback>
                <p:oleObj name="Equation" r:id="rId6" imgW="5079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288" y="2582863"/>
                        <a:ext cx="1243012" cy="6175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6927421"/>
              </p:ext>
            </p:extLst>
          </p:nvPr>
        </p:nvGraphicFramePr>
        <p:xfrm>
          <a:off x="4165600" y="3421063"/>
          <a:ext cx="77628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7" name="Equation" r:id="rId8" imgW="317160" imgH="241200" progId="Equation.DSMT4">
                  <p:embed/>
                </p:oleObj>
              </mc:Choice>
              <mc:Fallback>
                <p:oleObj name="Equation" r:id="rId8" imgW="317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3421063"/>
                        <a:ext cx="776288" cy="6175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65950"/>
              </p:ext>
            </p:extLst>
          </p:nvPr>
        </p:nvGraphicFramePr>
        <p:xfrm>
          <a:off x="4276725" y="4335462"/>
          <a:ext cx="59055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648" name="Equation" r:id="rId10" imgW="241200" imgH="152280" progId="Equation.DSMT4">
                  <p:embed/>
                </p:oleObj>
              </mc:Choice>
              <mc:Fallback>
                <p:oleObj name="Equation" r:id="rId10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4335462"/>
                        <a:ext cx="590550" cy="3889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18305012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466454"/>
              </p:ext>
            </p:extLst>
          </p:nvPr>
        </p:nvGraphicFramePr>
        <p:xfrm>
          <a:off x="4025900" y="1219200"/>
          <a:ext cx="105727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799" name="Equation" r:id="rId4" imgW="431640" imgH="380880" progId="Equation.DSMT4">
                  <p:embed/>
                </p:oleObj>
              </mc:Choice>
              <mc:Fallback>
                <p:oleObj name="Equation" r:id="rId4" imgW="43164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1219200"/>
                        <a:ext cx="1057275" cy="9763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664809"/>
              </p:ext>
            </p:extLst>
          </p:nvPr>
        </p:nvGraphicFramePr>
        <p:xfrm>
          <a:off x="4260850" y="2438400"/>
          <a:ext cx="622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00" name="Equation" r:id="rId6" imgW="253800" imgH="406080" progId="Equation.DSMT4">
                  <p:embed/>
                </p:oleObj>
              </mc:Choice>
              <mc:Fallback>
                <p:oleObj name="Equation" r:id="rId6" imgW="2538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2438400"/>
                        <a:ext cx="622300" cy="1041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195656"/>
              </p:ext>
            </p:extLst>
          </p:nvPr>
        </p:nvGraphicFramePr>
        <p:xfrm>
          <a:off x="4075986" y="3660061"/>
          <a:ext cx="993617" cy="574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01" name="Equation" r:id="rId8" imgW="368280" imgH="203040" progId="Equation.DSMT4">
                  <p:embed/>
                </p:oleObj>
              </mc:Choice>
              <mc:Fallback>
                <p:oleObj name="Equation" r:id="rId8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5986" y="3660061"/>
                        <a:ext cx="993617" cy="57451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977699"/>
              </p:ext>
            </p:extLst>
          </p:nvPr>
        </p:nvGraphicFramePr>
        <p:xfrm>
          <a:off x="4383405" y="4318953"/>
          <a:ext cx="377190" cy="537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02" name="Equation" r:id="rId10" imgW="139680" imgH="190440" progId="Equation.DSMT4">
                  <p:embed/>
                </p:oleObj>
              </mc:Choice>
              <mc:Fallback>
                <p:oleObj name="Equation" r:id="rId10" imgW="1396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3405" y="4318953"/>
                        <a:ext cx="377190" cy="53784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500245"/>
              </p:ext>
            </p:extLst>
          </p:nvPr>
        </p:nvGraphicFramePr>
        <p:xfrm>
          <a:off x="4397613" y="5133022"/>
          <a:ext cx="309086" cy="429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03" name="Equation" r:id="rId12" imgW="114120" imgH="152280" progId="Equation.DSMT4">
                  <p:embed/>
                </p:oleObj>
              </mc:Choice>
              <mc:Fallback>
                <p:oleObj name="Equation" r:id="rId12" imgW="1141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613" y="5133022"/>
                        <a:ext cx="309086" cy="42957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41683471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084390"/>
              </p:ext>
            </p:extLst>
          </p:nvPr>
        </p:nvGraphicFramePr>
        <p:xfrm>
          <a:off x="3948113" y="1255713"/>
          <a:ext cx="1212850" cy="1106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37" name="Equation" r:id="rId4" imgW="495000" imgH="431640" progId="Equation.DSMT4">
                  <p:embed/>
                </p:oleObj>
              </mc:Choice>
              <mc:Fallback>
                <p:oleObj name="Equation" r:id="rId4" imgW="49500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1255713"/>
                        <a:ext cx="1212850" cy="11064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3593920"/>
              </p:ext>
            </p:extLst>
          </p:nvPr>
        </p:nvGraphicFramePr>
        <p:xfrm>
          <a:off x="3887788" y="2681288"/>
          <a:ext cx="13684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38" name="Equation" r:id="rId6" imgW="558720" imgH="215640" progId="Equation.DSMT4">
                  <p:embed/>
                </p:oleObj>
              </mc:Choice>
              <mc:Fallback>
                <p:oleObj name="Equation" r:id="rId6" imgW="558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7788" y="2681288"/>
                        <a:ext cx="1368425" cy="5524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733480"/>
              </p:ext>
            </p:extLst>
          </p:nvPr>
        </p:nvGraphicFramePr>
        <p:xfrm>
          <a:off x="4111625" y="3429000"/>
          <a:ext cx="9969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39" name="Equation" r:id="rId8" imgW="406080" imgH="215640" progId="Equation.DSMT4">
                  <p:embed/>
                </p:oleObj>
              </mc:Choice>
              <mc:Fallback>
                <p:oleObj name="Equation" r:id="rId8" imgW="406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3429000"/>
                        <a:ext cx="996950" cy="5540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142928"/>
              </p:ext>
            </p:extLst>
          </p:nvPr>
        </p:nvGraphicFramePr>
        <p:xfrm>
          <a:off x="4407694" y="4191000"/>
          <a:ext cx="404812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40" name="Equation" r:id="rId10" imgW="164880" imgH="190440" progId="Equation.DSMT4">
                  <p:embed/>
                </p:oleObj>
              </mc:Choice>
              <mc:Fallback>
                <p:oleObj name="Equation" r:id="rId10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7694" y="4191000"/>
                        <a:ext cx="404812" cy="4889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050936"/>
              </p:ext>
            </p:extLst>
          </p:nvPr>
        </p:nvGraphicFramePr>
        <p:xfrm>
          <a:off x="4314031" y="4953000"/>
          <a:ext cx="5921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441" name="Equation" r:id="rId12" imgW="241200" imgH="152280" progId="Equation.DSMT4">
                  <p:embed/>
                </p:oleObj>
              </mc:Choice>
              <mc:Fallback>
                <p:oleObj name="Equation" r:id="rId12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031" y="4953000"/>
                        <a:ext cx="592137" cy="390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42355880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981200"/>
            <a:ext cx="7391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Exponent of 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410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526469"/>
              </p:ext>
            </p:extLst>
          </p:nvPr>
        </p:nvGraphicFramePr>
        <p:xfrm>
          <a:off x="3680237" y="3741023"/>
          <a:ext cx="593551" cy="1148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17" name="Equation" r:id="rId4" imgW="190440" imgH="368280" progId="Equation.DSMT4">
                  <p:embed/>
                </p:oleObj>
              </mc:Choice>
              <mc:Fallback>
                <p:oleObj name="Equation" r:id="rId4" imgW="19044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80237" y="3741023"/>
                        <a:ext cx="593551" cy="11486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685777"/>
              </p:ext>
            </p:extLst>
          </p:nvPr>
        </p:nvGraphicFramePr>
        <p:xfrm>
          <a:off x="4223995" y="3981609"/>
          <a:ext cx="1148979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18" name="Equation" r:id="rId6" imgW="368280" imgH="177480" progId="Equation.DSMT4">
                  <p:embed/>
                </p:oleObj>
              </mc:Choice>
              <mc:Fallback>
                <p:oleObj name="Equation" r:id="rId6" imgW="3682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223995" y="3981609"/>
                        <a:ext cx="1148979" cy="553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335559"/>
              </p:ext>
            </p:extLst>
          </p:nvPr>
        </p:nvGraphicFramePr>
        <p:xfrm>
          <a:off x="3188437" y="4089913"/>
          <a:ext cx="553212" cy="434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19" name="Equation" r:id="rId8" imgW="177480" imgH="139680" progId="Equation.DSMT4">
                  <p:embed/>
                </p:oleObj>
              </mc:Choice>
              <mc:Fallback>
                <p:oleObj name="Equation" r:id="rId8" imgW="17748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88437" y="4089913"/>
                        <a:ext cx="553212" cy="434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716321"/>
              </p:ext>
            </p:extLst>
          </p:nvPr>
        </p:nvGraphicFramePr>
        <p:xfrm>
          <a:off x="5376628" y="3981609"/>
          <a:ext cx="834546" cy="55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20" name="Equation" r:id="rId10" imgW="266400" imgH="177480" progId="Equation.DSMT4">
                  <p:embed/>
                </p:oleObj>
              </mc:Choice>
              <mc:Fallback>
                <p:oleObj name="Equation" r:id="rId10" imgW="266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76628" y="3981609"/>
                        <a:ext cx="834546" cy="553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20253"/>
              </p:ext>
            </p:extLst>
          </p:nvPr>
        </p:nvGraphicFramePr>
        <p:xfrm>
          <a:off x="3124200" y="2667000"/>
          <a:ext cx="2900522" cy="591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21" name="Equation" r:id="rId12" imgW="927000" imgH="190440" progId="Equation.DSMT4">
                  <p:embed/>
                </p:oleObj>
              </mc:Choice>
              <mc:Fallback>
                <p:oleObj name="Equation" r:id="rId12" imgW="92700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24200" y="2667000"/>
                        <a:ext cx="2900522" cy="5916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428424"/>
              </p:ext>
            </p:extLst>
          </p:nvPr>
        </p:nvGraphicFramePr>
        <p:xfrm>
          <a:off x="1603375" y="379413"/>
          <a:ext cx="6329363" cy="196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4522" name="Document" r:id="rId15" imgW="6441617" imgH="1999668" progId="Word.Document.12">
                  <p:embed/>
                </p:oleObj>
              </mc:Choice>
              <mc:Fallback>
                <p:oleObj name="Document" r:id="rId15" imgW="6441617" imgH="199966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603375" y="379413"/>
                        <a:ext cx="6329363" cy="19605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62009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40466"/>
              </p:ext>
            </p:extLst>
          </p:nvPr>
        </p:nvGraphicFramePr>
        <p:xfrm>
          <a:off x="3947318" y="1290637"/>
          <a:ext cx="124936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498" name="Equation" r:id="rId4" imgW="545760" imgH="190440" progId="Equation.DSMT4">
                  <p:embed/>
                </p:oleObj>
              </mc:Choice>
              <mc:Fallback>
                <p:oleObj name="Equation" r:id="rId4" imgW="5457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7318" y="1290637"/>
                        <a:ext cx="124936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2999012"/>
              </p:ext>
            </p:extLst>
          </p:nvPr>
        </p:nvGraphicFramePr>
        <p:xfrm>
          <a:off x="4135438" y="2052637"/>
          <a:ext cx="8715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499" name="Equation" r:id="rId6" imgW="380880" imgH="190440" progId="Equation.DSMT4">
                  <p:embed/>
                </p:oleObj>
              </mc:Choice>
              <mc:Fallback>
                <p:oleObj name="Equation" r:id="rId6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438" y="2052637"/>
                        <a:ext cx="871537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144941"/>
              </p:ext>
            </p:extLst>
          </p:nvPr>
        </p:nvGraphicFramePr>
        <p:xfrm>
          <a:off x="4324350" y="2738437"/>
          <a:ext cx="493713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500" name="Equation" r:id="rId8" imgW="215640" imgH="190440" progId="Equation.DSMT4">
                  <p:embed/>
                </p:oleObj>
              </mc:Choice>
              <mc:Fallback>
                <p:oleObj name="Equation" r:id="rId8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2738437"/>
                        <a:ext cx="493713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932567"/>
              </p:ext>
            </p:extLst>
          </p:nvPr>
        </p:nvGraphicFramePr>
        <p:xfrm>
          <a:off x="4468813" y="3559175"/>
          <a:ext cx="2032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8501" name="Equation" r:id="rId10" imgW="88560" imgH="139680" progId="Equation.DSMT4">
                  <p:embed/>
                </p:oleObj>
              </mc:Choice>
              <mc:Fallback>
                <p:oleObj name="Equation" r:id="rId10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13" y="3559175"/>
                        <a:ext cx="2032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6900940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210332"/>
              </p:ext>
            </p:extLst>
          </p:nvPr>
        </p:nvGraphicFramePr>
        <p:xfrm>
          <a:off x="3900488" y="1066800"/>
          <a:ext cx="130651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76" name="Equation" r:id="rId4" imgW="533160" imgH="393480" progId="Equation.DSMT4">
                  <p:embed/>
                </p:oleObj>
              </mc:Choice>
              <mc:Fallback>
                <p:oleObj name="Equation" r:id="rId4" imgW="533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1066800"/>
                        <a:ext cx="1306512" cy="10080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370608"/>
              </p:ext>
            </p:extLst>
          </p:nvPr>
        </p:nvGraphicFramePr>
        <p:xfrm>
          <a:off x="4176713" y="2409825"/>
          <a:ext cx="622300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77" name="Equation" r:id="rId6" imgW="253800" imgH="393480" progId="Equation.DSMT4">
                  <p:embed/>
                </p:oleObj>
              </mc:Choice>
              <mc:Fallback>
                <p:oleObj name="Equation" r:id="rId6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713" y="2409825"/>
                        <a:ext cx="622300" cy="1006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616628"/>
              </p:ext>
            </p:extLst>
          </p:nvPr>
        </p:nvGraphicFramePr>
        <p:xfrm>
          <a:off x="4038600" y="3800475"/>
          <a:ext cx="8731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78" name="Equation" r:id="rId8" imgW="355320" imgH="203040" progId="Equation.DSMT4">
                  <p:embed/>
                </p:oleObj>
              </mc:Choice>
              <mc:Fallback>
                <p:oleObj name="Equation" r:id="rId8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800475"/>
                        <a:ext cx="873125" cy="5191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necessary 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9860"/>
              </p:ext>
            </p:extLst>
          </p:nvPr>
        </p:nvGraphicFramePr>
        <p:xfrm>
          <a:off x="4194175" y="4562475"/>
          <a:ext cx="5619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79" name="Equation" r:id="rId10" imgW="228600" imgH="203040" progId="Equation.DSMT4">
                  <p:embed/>
                </p:oleObj>
              </mc:Choice>
              <mc:Fallback>
                <p:oleObj name="Equation" r:id="rId10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175" y="4562475"/>
                        <a:ext cx="561975" cy="5191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611257"/>
              </p:ext>
            </p:extLst>
          </p:nvPr>
        </p:nvGraphicFramePr>
        <p:xfrm>
          <a:off x="4438650" y="5405438"/>
          <a:ext cx="219075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480" name="Equation" r:id="rId12" imgW="88560" imgH="139680" progId="Equation.DSMT4">
                  <p:embed/>
                </p:oleObj>
              </mc:Choice>
              <mc:Fallback>
                <p:oleObj name="Equation" r:id="rId12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5405438"/>
                        <a:ext cx="219075" cy="3571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3201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268384"/>
              </p:ext>
            </p:extLst>
          </p:nvPr>
        </p:nvGraphicFramePr>
        <p:xfrm>
          <a:off x="3792538" y="1482725"/>
          <a:ext cx="15240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66" name="Equation" r:id="rId4" imgW="622080" imgH="253800" progId="Equation.DSMT4">
                  <p:embed/>
                </p:oleObj>
              </mc:Choice>
              <mc:Fallback>
                <p:oleObj name="Equation" r:id="rId4" imgW="6220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1482725"/>
                        <a:ext cx="1524000" cy="6508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232226"/>
              </p:ext>
            </p:extLst>
          </p:nvPr>
        </p:nvGraphicFramePr>
        <p:xfrm>
          <a:off x="4237037" y="3886200"/>
          <a:ext cx="7461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67" name="Equation" r:id="rId6" imgW="304560" imgH="139680" progId="Equation.DSMT4">
                  <p:embed/>
                </p:oleObj>
              </mc:Choice>
              <mc:Fallback>
                <p:oleObj name="Equation" r:id="rId6" imgW="304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7" y="3886200"/>
                        <a:ext cx="746125" cy="3571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78787"/>
              </p:ext>
            </p:extLst>
          </p:nvPr>
        </p:nvGraphicFramePr>
        <p:xfrm>
          <a:off x="4391818" y="4572000"/>
          <a:ext cx="43656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68" name="Equation" r:id="rId8" imgW="177480" imgH="139680" progId="Equation.DSMT4">
                  <p:embed/>
                </p:oleObj>
              </mc:Choice>
              <mc:Fallback>
                <p:oleObj name="Equation" r:id="rId8" imgW="1774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818" y="4572000"/>
                        <a:ext cx="436563" cy="3571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necessary 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5219"/>
              </p:ext>
            </p:extLst>
          </p:nvPr>
        </p:nvGraphicFramePr>
        <p:xfrm>
          <a:off x="3676650" y="2286000"/>
          <a:ext cx="18669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69" name="Equation" r:id="rId10" imgW="761760" imgH="253800" progId="Equation.DSMT4">
                  <p:embed/>
                </p:oleObj>
              </mc:Choice>
              <mc:Fallback>
                <p:oleObj name="Equation" r:id="rId10" imgW="761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2286000"/>
                        <a:ext cx="1866900" cy="6508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118456"/>
              </p:ext>
            </p:extLst>
          </p:nvPr>
        </p:nvGraphicFramePr>
        <p:xfrm>
          <a:off x="4065588" y="3194050"/>
          <a:ext cx="108902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70" name="Equation" r:id="rId12" imgW="444240" imgH="139680" progId="Equation.DSMT4">
                  <p:embed/>
                </p:oleObj>
              </mc:Choice>
              <mc:Fallback>
                <p:oleObj name="Equation" r:id="rId12" imgW="44424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3194050"/>
                        <a:ext cx="1089025" cy="3587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245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683555"/>
              </p:ext>
            </p:extLst>
          </p:nvPr>
        </p:nvGraphicFramePr>
        <p:xfrm>
          <a:off x="1143000" y="304800"/>
          <a:ext cx="6910388" cy="243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3" name="Document" r:id="rId5" imgW="4335076" imgH="1523505" progId="Word.Document.12">
                  <p:embed/>
                </p:oleObj>
              </mc:Choice>
              <mc:Fallback>
                <p:oleObj name="Document" r:id="rId5" imgW="4335076" imgH="1523505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4800"/>
                        <a:ext cx="6910388" cy="243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648784"/>
              </p:ext>
            </p:extLst>
          </p:nvPr>
        </p:nvGraphicFramePr>
        <p:xfrm>
          <a:off x="4343400" y="4883150"/>
          <a:ext cx="46037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4" name="Equation" r:id="rId7" imgW="190440" imgH="203040" progId="Equation.DSMT4">
                  <p:embed/>
                </p:oleObj>
              </mc:Choice>
              <mc:Fallback>
                <p:oleObj name="Equation" r:id="rId7" imgW="19044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883150"/>
                        <a:ext cx="46037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219690"/>
              </p:ext>
            </p:extLst>
          </p:nvPr>
        </p:nvGraphicFramePr>
        <p:xfrm>
          <a:off x="3302000" y="4273550"/>
          <a:ext cx="24892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5" name="Equation" r:id="rId9" imgW="1028520" imgH="203040" progId="Equation.DSMT4">
                  <p:embed/>
                </p:oleObj>
              </mc:Choice>
              <mc:Fallback>
                <p:oleObj name="Equation" r:id="rId9" imgW="102852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273550"/>
                        <a:ext cx="24892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747544"/>
              </p:ext>
            </p:extLst>
          </p:nvPr>
        </p:nvGraphicFramePr>
        <p:xfrm>
          <a:off x="3392487" y="3130550"/>
          <a:ext cx="255111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6" name="Equation" r:id="rId11" imgW="1054080" imgH="380880" progId="Equation.DSMT4">
                  <p:embed/>
                </p:oleObj>
              </mc:Choice>
              <mc:Fallback>
                <p:oleObj name="Equation" r:id="rId11" imgW="105408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7" y="3130550"/>
                        <a:ext cx="2551113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299300"/>
              </p:ext>
            </p:extLst>
          </p:nvPr>
        </p:nvGraphicFramePr>
        <p:xfrm>
          <a:off x="3346450" y="2438400"/>
          <a:ext cx="10144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7" name="Equation" r:id="rId13" imgW="419040" imgH="203040" progId="Equation.DSMT4">
                  <p:embed/>
                </p:oleObj>
              </mc:Choice>
              <mc:Fallback>
                <p:oleObj name="Equation" r:id="rId13" imgW="41904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438400"/>
                        <a:ext cx="1014413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17551"/>
              </p:ext>
            </p:extLst>
          </p:nvPr>
        </p:nvGraphicFramePr>
        <p:xfrm>
          <a:off x="4359275" y="2438400"/>
          <a:ext cx="8921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8" name="Equation" r:id="rId15" imgW="368280" imgH="190440" progId="Equation.DSMT4">
                  <p:embed/>
                </p:oleObj>
              </mc:Choice>
              <mc:Fallback>
                <p:oleObj name="Equation" r:id="rId15" imgW="3682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9275" y="2438400"/>
                        <a:ext cx="892175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688639"/>
              </p:ext>
            </p:extLst>
          </p:nvPr>
        </p:nvGraphicFramePr>
        <p:xfrm>
          <a:off x="5284788" y="2438400"/>
          <a:ext cx="61436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89" name="Equation" r:id="rId17" imgW="253800" imgH="190440" progId="Equation.DSMT4">
                  <p:embed/>
                </p:oleObj>
              </mc:Choice>
              <mc:Fallback>
                <p:oleObj name="Equation" r:id="rId17" imgW="253800" imgH="190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4788" y="2438400"/>
                        <a:ext cx="61436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40739"/>
              </p:ext>
            </p:extLst>
          </p:nvPr>
        </p:nvGraphicFramePr>
        <p:xfrm>
          <a:off x="3270250" y="3130550"/>
          <a:ext cx="2636837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490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3130550"/>
                        <a:ext cx="2636837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7747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981200"/>
            <a:ext cx="7391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Exponent of 0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14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981200"/>
            <a:ext cx="7391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Negative Exponent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14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6575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536575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536575" y="-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3248119"/>
              </p:ext>
            </p:extLst>
          </p:nvPr>
        </p:nvGraphicFramePr>
        <p:xfrm>
          <a:off x="2995612" y="3625850"/>
          <a:ext cx="7381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07" name="Equation" r:id="rId4" imgW="279360" imgH="330120" progId="Equation.DSMT4">
                  <p:embed/>
                </p:oleObj>
              </mc:Choice>
              <mc:Fallback>
                <p:oleObj name="Equation" r:id="rId4" imgW="279360" imgH="3301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2" y="3625850"/>
                        <a:ext cx="738188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095550"/>
              </p:ext>
            </p:extLst>
          </p:nvPr>
        </p:nvGraphicFramePr>
        <p:xfrm>
          <a:off x="3763962" y="3484334"/>
          <a:ext cx="503238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08" name="Equation" r:id="rId6" imgW="190440" imgH="368280" progId="Equation.DSMT4">
                  <p:embed/>
                </p:oleObj>
              </mc:Choice>
              <mc:Fallback>
                <p:oleObj name="Equation" r:id="rId6" imgW="19044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2" y="3484334"/>
                        <a:ext cx="503238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703944"/>
              </p:ext>
            </p:extLst>
          </p:nvPr>
        </p:nvGraphicFramePr>
        <p:xfrm>
          <a:off x="4268788" y="3495675"/>
          <a:ext cx="103663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09" name="Equation" r:id="rId8" imgW="393480" imgH="355320" progId="Equation.DSMT4">
                  <p:embed/>
                </p:oleObj>
              </mc:Choice>
              <mc:Fallback>
                <p:oleObj name="Equation" r:id="rId8" imgW="393480" imgH="3553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8788" y="3495675"/>
                        <a:ext cx="1036637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4702561"/>
              </p:ext>
            </p:extLst>
          </p:nvPr>
        </p:nvGraphicFramePr>
        <p:xfrm>
          <a:off x="5268913" y="3495675"/>
          <a:ext cx="90328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0" name="Equation" r:id="rId10" imgW="342720" imgH="355320" progId="Equation.DSMT4">
                  <p:embed/>
                </p:oleObj>
              </mc:Choice>
              <mc:Fallback>
                <p:oleObj name="Equation" r:id="rId10" imgW="342720" imgH="355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3495675"/>
                        <a:ext cx="90328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45291"/>
              </p:ext>
            </p:extLst>
          </p:nvPr>
        </p:nvGraphicFramePr>
        <p:xfrm>
          <a:off x="2971800" y="4724400"/>
          <a:ext cx="738188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1" name="Equation" r:id="rId12" imgW="279360" imgH="355320" progId="Equation.DSMT4">
                  <p:embed/>
                </p:oleObj>
              </mc:Choice>
              <mc:Fallback>
                <p:oleObj name="Equation" r:id="rId12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724400"/>
                        <a:ext cx="738188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493397"/>
              </p:ext>
            </p:extLst>
          </p:nvPr>
        </p:nvGraphicFramePr>
        <p:xfrm>
          <a:off x="3810000" y="4745037"/>
          <a:ext cx="503238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2" name="Equation" r:id="rId14" imgW="190440" imgH="368280" progId="Equation.DSMT4">
                  <p:embed/>
                </p:oleObj>
              </mc:Choice>
              <mc:Fallback>
                <p:oleObj name="Equation" r:id="rId14" imgW="19044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745037"/>
                        <a:ext cx="503238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089348"/>
              </p:ext>
            </p:extLst>
          </p:nvPr>
        </p:nvGraphicFramePr>
        <p:xfrm>
          <a:off x="4314825" y="4789487"/>
          <a:ext cx="103663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3" name="Equation" r:id="rId16" imgW="393480" imgH="330120" progId="Equation.DSMT4">
                  <p:embed/>
                </p:oleObj>
              </mc:Choice>
              <mc:Fallback>
                <p:oleObj name="Equation" r:id="rId16" imgW="3934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4789487"/>
                        <a:ext cx="1036638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698947"/>
              </p:ext>
            </p:extLst>
          </p:nvPr>
        </p:nvGraphicFramePr>
        <p:xfrm>
          <a:off x="5360988" y="4791075"/>
          <a:ext cx="903287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4" name="Equation" r:id="rId18" imgW="342720" imgH="330120" progId="Equation.DSMT4">
                  <p:embed/>
                </p:oleObj>
              </mc:Choice>
              <mc:Fallback>
                <p:oleObj name="Equation" r:id="rId18" imgW="342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988" y="4791075"/>
                        <a:ext cx="903287" cy="868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3022972"/>
              </p:ext>
            </p:extLst>
          </p:nvPr>
        </p:nvGraphicFramePr>
        <p:xfrm>
          <a:off x="6221413" y="3722688"/>
          <a:ext cx="8032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5" name="Equation" r:id="rId20" imgW="304560" imgH="190440" progId="Equation.DSMT4">
                  <p:embed/>
                </p:oleObj>
              </mc:Choice>
              <mc:Fallback>
                <p:oleObj name="Equation" r:id="rId20" imgW="3045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413" y="3722688"/>
                        <a:ext cx="8032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23865"/>
              </p:ext>
            </p:extLst>
          </p:nvPr>
        </p:nvGraphicFramePr>
        <p:xfrm>
          <a:off x="1600200" y="228600"/>
          <a:ext cx="6638925" cy="330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816" name="Document" r:id="rId23" imgW="6672499" imgH="3320543" progId="Word.Document.12">
                  <p:embed/>
                </p:oleObj>
              </mc:Choice>
              <mc:Fallback>
                <p:oleObj name="Document" r:id="rId23" imgW="6672499" imgH="332054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600200" y="228600"/>
                        <a:ext cx="6638925" cy="3300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45245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4632225"/>
              </p:ext>
            </p:extLst>
          </p:nvPr>
        </p:nvGraphicFramePr>
        <p:xfrm>
          <a:off x="3975568" y="990600"/>
          <a:ext cx="1192863" cy="535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2" name="Equation" r:id="rId4" imgW="431640" imgH="190440" progId="Equation.DSMT4">
                  <p:embed/>
                </p:oleObj>
              </mc:Choice>
              <mc:Fallback>
                <p:oleObj name="Equation" r:id="rId4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568" y="990600"/>
                        <a:ext cx="1192863" cy="53592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656158"/>
              </p:ext>
            </p:extLst>
          </p:nvPr>
        </p:nvGraphicFramePr>
        <p:xfrm>
          <a:off x="4038600" y="1676400"/>
          <a:ext cx="910495" cy="535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3" name="Equation" r:id="rId6" imgW="330120" imgH="190440" progId="Equation.DSMT4">
                  <p:embed/>
                </p:oleObj>
              </mc:Choice>
              <mc:Fallback>
                <p:oleObj name="Equation" r:id="rId6" imgW="3301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676400"/>
                        <a:ext cx="910495" cy="5359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58984"/>
              </p:ext>
            </p:extLst>
          </p:nvPr>
        </p:nvGraphicFramePr>
        <p:xfrm>
          <a:off x="4210590" y="2286000"/>
          <a:ext cx="560896" cy="5359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4" name="Equation" r:id="rId8" imgW="203040" imgH="190440" progId="Equation.DSMT4">
                  <p:embed/>
                </p:oleObj>
              </mc:Choice>
              <mc:Fallback>
                <p:oleObj name="Equation" r:id="rId8" imgW="203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590" y="2286000"/>
                        <a:ext cx="560896" cy="5359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504636"/>
              </p:ext>
            </p:extLst>
          </p:nvPr>
        </p:nvGraphicFramePr>
        <p:xfrm>
          <a:off x="4364038" y="4024313"/>
          <a:ext cx="49371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5" name="Equation" r:id="rId10" imgW="177480" imgH="330120" progId="Equation.DSMT4">
                  <p:embed/>
                </p:oleObj>
              </mc:Choice>
              <mc:Fallback>
                <p:oleObj name="Equation" r:id="rId10" imgW="1774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038" y="4024313"/>
                        <a:ext cx="493712" cy="9286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611451"/>
              </p:ext>
            </p:extLst>
          </p:nvPr>
        </p:nvGraphicFramePr>
        <p:xfrm>
          <a:off x="4267200" y="2895600"/>
          <a:ext cx="63023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6" name="Equation" r:id="rId12" imgW="228600" imgH="355320" progId="Equation.DSMT4">
                  <p:embed/>
                </p:oleObj>
              </mc:Choice>
              <mc:Fallback>
                <p:oleObj name="Equation" r:id="rId12" imgW="2286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630238" cy="10017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276088"/>
              </p:ext>
            </p:extLst>
          </p:nvPr>
        </p:nvGraphicFramePr>
        <p:xfrm>
          <a:off x="4433888" y="5199063"/>
          <a:ext cx="35083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1737" name="Equation" r:id="rId14" imgW="126720" imgH="317160" progId="Equation.DSMT4">
                  <p:embed/>
                </p:oleObj>
              </mc:Choice>
              <mc:Fallback>
                <p:oleObj name="Equation" r:id="rId14" imgW="126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5199063"/>
                        <a:ext cx="350837" cy="8937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4678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181425"/>
              </p:ext>
            </p:extLst>
          </p:nvPr>
        </p:nvGraphicFramePr>
        <p:xfrm>
          <a:off x="4245197" y="1341707"/>
          <a:ext cx="653606" cy="101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3" name="Equation" r:id="rId4" imgW="241300" imgH="368300" progId="Equation.DSMT4">
                  <p:embed/>
                </p:oleObj>
              </mc:Choice>
              <mc:Fallback>
                <p:oleObj name="Equation" r:id="rId4" imgW="241300" imgH="368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5197" y="1341707"/>
                        <a:ext cx="653606" cy="101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973623"/>
              </p:ext>
            </p:extLst>
          </p:nvPr>
        </p:nvGraphicFramePr>
        <p:xfrm>
          <a:off x="4039917" y="2603548"/>
          <a:ext cx="1064165" cy="528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4" name="Equation" r:id="rId6" imgW="393480" imgH="190440" progId="Equation.DSMT4">
                  <p:embed/>
                </p:oleObj>
              </mc:Choice>
              <mc:Fallback>
                <p:oleObj name="Equation" r:id="rId6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9917" y="2603548"/>
                        <a:ext cx="1064165" cy="5282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327388"/>
              </p:ext>
            </p:extLst>
          </p:nvPr>
        </p:nvGraphicFramePr>
        <p:xfrm>
          <a:off x="4349179" y="3535236"/>
          <a:ext cx="445643" cy="493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5" name="Equation" r:id="rId8" imgW="164880" imgH="177480" progId="Equation.DSMT4">
                  <p:embed/>
                </p:oleObj>
              </mc:Choice>
              <mc:Fallback>
                <p:oleObj name="Equation" r:id="rId8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179" y="3535236"/>
                        <a:ext cx="445643" cy="4936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3851828"/>
              </p:ext>
            </p:extLst>
          </p:nvPr>
        </p:nvGraphicFramePr>
        <p:xfrm>
          <a:off x="4147169" y="4341512"/>
          <a:ext cx="925862" cy="45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6" name="Equation" r:id="rId10" imgW="342720" imgH="164880" progId="Equation.DSMT4">
                  <p:embed/>
                </p:oleObj>
              </mc:Choice>
              <mc:Fallback>
                <p:oleObj name="Equation" r:id="rId10" imgW="342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7169" y="4341512"/>
                        <a:ext cx="925862" cy="459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42408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766155"/>
              </p:ext>
            </p:extLst>
          </p:nvPr>
        </p:nvGraphicFramePr>
        <p:xfrm>
          <a:off x="3939381" y="1219200"/>
          <a:ext cx="134143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7" name="Equation" r:id="rId4" imgW="495000" imgH="203040" progId="Equation.DSMT4">
                  <p:embed/>
                </p:oleObj>
              </mc:Choice>
              <mc:Fallback>
                <p:oleObj name="Equation" r:id="rId4" imgW="495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381" y="1219200"/>
                        <a:ext cx="1341438" cy="561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369158"/>
              </p:ext>
            </p:extLst>
          </p:nvPr>
        </p:nvGraphicFramePr>
        <p:xfrm>
          <a:off x="4112418" y="2057400"/>
          <a:ext cx="995363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8" name="Equation" r:id="rId6" imgW="368280" imgH="190440" progId="Equation.DSMT4">
                  <p:embed/>
                </p:oleObj>
              </mc:Choice>
              <mc:Fallback>
                <p:oleObj name="Equation" r:id="rId6" imgW="3682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418" y="2057400"/>
                        <a:ext cx="995363" cy="528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191157"/>
              </p:ext>
            </p:extLst>
          </p:nvPr>
        </p:nvGraphicFramePr>
        <p:xfrm>
          <a:off x="4319587" y="2895600"/>
          <a:ext cx="581025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9" name="Equation" r:id="rId8" imgW="215640" imgH="190440" progId="Equation.DSMT4">
                  <p:embed/>
                </p:oleObj>
              </mc:Choice>
              <mc:Fallback>
                <p:oleObj name="Equation" r:id="rId8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7" y="2895600"/>
                        <a:ext cx="581025" cy="528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0952686"/>
              </p:ext>
            </p:extLst>
          </p:nvPr>
        </p:nvGraphicFramePr>
        <p:xfrm>
          <a:off x="4352131" y="3657600"/>
          <a:ext cx="51593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60" name="Equation" r:id="rId10" imgW="190440" imgH="330120" progId="Equation.DSMT4">
                  <p:embed/>
                </p:oleObj>
              </mc:Choice>
              <mc:Fallback>
                <p:oleObj name="Equation" r:id="rId10" imgW="190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131" y="3657600"/>
                        <a:ext cx="515937" cy="917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619842"/>
              </p:ext>
            </p:extLst>
          </p:nvPr>
        </p:nvGraphicFramePr>
        <p:xfrm>
          <a:off x="4352131" y="4800600"/>
          <a:ext cx="515937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61" name="Equation" r:id="rId12" imgW="190440" imgH="317160" progId="Equation.DSMT4">
                  <p:embed/>
                </p:oleObj>
              </mc:Choice>
              <mc:Fallback>
                <p:oleObj name="Equation" r:id="rId12" imgW="190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131" y="4800600"/>
                        <a:ext cx="515937" cy="881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89408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406342"/>
              </p:ext>
            </p:extLst>
          </p:nvPr>
        </p:nvGraphicFramePr>
        <p:xfrm>
          <a:off x="3979863" y="819150"/>
          <a:ext cx="1365250" cy="503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342" name="Equation" r:id="rId4" imgW="469800" imgH="1701720" progId="Equation.DSMT4">
                  <p:embed/>
                </p:oleObj>
              </mc:Choice>
              <mc:Fallback>
                <p:oleObj name="Equation" r:id="rId4" imgW="469800" imgH="1701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9863" y="819150"/>
                        <a:ext cx="1365250" cy="503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76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50176" y="1575777"/>
            <a:ext cx="2750624" cy="99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93768" y="2743200"/>
            <a:ext cx="2807032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600198" y="3895106"/>
            <a:ext cx="2800602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650176" y="4953000"/>
            <a:ext cx="2750624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971899"/>
              </p:ext>
            </p:extLst>
          </p:nvPr>
        </p:nvGraphicFramePr>
        <p:xfrm>
          <a:off x="3981407" y="816614"/>
          <a:ext cx="1365250" cy="503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343" name="Equation" r:id="rId6" imgW="469800" imgH="1701720" progId="Equation.DSMT4">
                  <p:embed/>
                </p:oleObj>
              </mc:Choice>
              <mc:Fallback>
                <p:oleObj name="Equation" r:id="rId6" imgW="469800" imgH="1701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07" y="816614"/>
                        <a:ext cx="1365250" cy="5033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9397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1905254"/>
              </p:ext>
            </p:extLst>
          </p:nvPr>
        </p:nvGraphicFramePr>
        <p:xfrm>
          <a:off x="3871118" y="839787"/>
          <a:ext cx="1401763" cy="281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67" name="Equation" r:id="rId4" imgW="482400" imgH="952200" progId="Equation.DSMT4">
                  <p:embed/>
                </p:oleObj>
              </mc:Choice>
              <mc:Fallback>
                <p:oleObj name="Equation" r:id="rId4" imgW="48240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118" y="839787"/>
                        <a:ext cx="1401763" cy="281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95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76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29000" y="1551037"/>
            <a:ext cx="2750624" cy="99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00796" y="2743200"/>
            <a:ext cx="2807032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529437"/>
              </p:ext>
            </p:extLst>
          </p:nvPr>
        </p:nvGraphicFramePr>
        <p:xfrm>
          <a:off x="3874325" y="838200"/>
          <a:ext cx="1401763" cy="281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68" name="Equation" r:id="rId6" imgW="482400" imgH="952200" progId="Equation.DSMT4">
                  <p:embed/>
                </p:oleObj>
              </mc:Choice>
              <mc:Fallback>
                <p:oleObj name="Equation" r:id="rId6" imgW="482400" imgH="952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325" y="838200"/>
                        <a:ext cx="1401763" cy="281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58346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200" y="1981200"/>
            <a:ext cx="73914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Negative Exponent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5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Combining Exponent Properties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47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9459547"/>
              </p:ext>
            </p:extLst>
          </p:nvPr>
        </p:nvGraphicFramePr>
        <p:xfrm>
          <a:off x="3954463" y="3011487"/>
          <a:ext cx="113665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85" name="Equation" r:id="rId4" imgW="419040" imgH="241200" progId="Equation.DSMT4">
                  <p:embed/>
                </p:oleObj>
              </mc:Choice>
              <mc:Fallback>
                <p:oleObj name="Equation" r:id="rId4" imgW="4190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4463" y="3011487"/>
                        <a:ext cx="1136650" cy="6461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247971"/>
              </p:ext>
            </p:extLst>
          </p:nvPr>
        </p:nvGraphicFramePr>
        <p:xfrm>
          <a:off x="3517900" y="1335087"/>
          <a:ext cx="20685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86" name="Equation" r:id="rId6" imgW="761760" imgH="177480" progId="Equation.DSMT4">
                  <p:embed/>
                </p:oleObj>
              </mc:Choice>
              <mc:Fallback>
                <p:oleObj name="Equation" r:id="rId6" imgW="761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900" y="1335087"/>
                        <a:ext cx="2068513" cy="4762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817990"/>
              </p:ext>
            </p:extLst>
          </p:nvPr>
        </p:nvGraphicFramePr>
        <p:xfrm>
          <a:off x="4275138" y="2097087"/>
          <a:ext cx="5508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87"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2097087"/>
                        <a:ext cx="550862" cy="4762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033374"/>
              </p:ext>
            </p:extLst>
          </p:nvPr>
        </p:nvGraphicFramePr>
        <p:xfrm>
          <a:off x="4343400" y="3849687"/>
          <a:ext cx="4492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88" name="Equation" r:id="rId10" imgW="164880" imgH="190440" progId="Equation.DSMT4">
                  <p:embed/>
                </p:oleObj>
              </mc:Choice>
              <mc:Fallback>
                <p:oleObj name="Equation" r:id="rId10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3849687"/>
                        <a:ext cx="449263" cy="5111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189329"/>
              </p:ext>
            </p:extLst>
          </p:nvPr>
        </p:nvGraphicFramePr>
        <p:xfrm>
          <a:off x="3702050" y="4764087"/>
          <a:ext cx="165100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89" name="Equation" r:id="rId12" imgW="609480" imgH="241200" progId="Equation.DSMT4">
                  <p:embed/>
                </p:oleObj>
              </mc:Choice>
              <mc:Fallback>
                <p:oleObj name="Equation" r:id="rId12" imgW="609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4764087"/>
                        <a:ext cx="1651000" cy="64611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384788"/>
              </p:ext>
            </p:extLst>
          </p:nvPr>
        </p:nvGraphicFramePr>
        <p:xfrm>
          <a:off x="4213225" y="5524500"/>
          <a:ext cx="863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90" name="Equation" r:id="rId14" imgW="317160" imgH="241200" progId="Equation.DSMT4">
                  <p:embed/>
                </p:oleObj>
              </mc:Choice>
              <mc:Fallback>
                <p:oleObj name="Equation" r:id="rId14" imgW="3171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3225" y="5524500"/>
                        <a:ext cx="863600" cy="6477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52600" y="213757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term.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694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46201"/>
              </p:ext>
            </p:extLst>
          </p:nvPr>
        </p:nvGraphicFramePr>
        <p:xfrm>
          <a:off x="4055269" y="1143000"/>
          <a:ext cx="1109662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0" name="Equation" r:id="rId4" imgW="419040" imgH="482400" progId="Equation.DSMT4">
                  <p:embed/>
                </p:oleObj>
              </mc:Choice>
              <mc:Fallback>
                <p:oleObj name="Equation" r:id="rId4" imgW="41904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269" y="1143000"/>
                        <a:ext cx="1109662" cy="1285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61628"/>
              </p:ext>
            </p:extLst>
          </p:nvPr>
        </p:nvGraphicFramePr>
        <p:xfrm>
          <a:off x="3939381" y="2590800"/>
          <a:ext cx="13414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1" name="Equation" r:id="rId6" imgW="507960" imgH="253800" progId="Equation.DSMT4">
                  <p:embed/>
                </p:oleObj>
              </mc:Choice>
              <mc:Fallback>
                <p:oleObj name="Equation" r:id="rId6" imgW="507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381" y="2590800"/>
                        <a:ext cx="1341437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706434"/>
              </p:ext>
            </p:extLst>
          </p:nvPr>
        </p:nvGraphicFramePr>
        <p:xfrm>
          <a:off x="4023518" y="3429000"/>
          <a:ext cx="11731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2" name="Equation" r:id="rId8" imgW="444240" imgH="253800" progId="Equation.DSMT4">
                  <p:embed/>
                </p:oleObj>
              </mc:Choice>
              <mc:Fallback>
                <p:oleObj name="Equation" r:id="rId8" imgW="444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3518" y="3429000"/>
                        <a:ext cx="1173163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961422"/>
              </p:ext>
            </p:extLst>
          </p:nvPr>
        </p:nvGraphicFramePr>
        <p:xfrm>
          <a:off x="4038600" y="4343400"/>
          <a:ext cx="9715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3" name="Equation" r:id="rId10" imgW="368280" imgH="177480" progId="Equation.DSMT4">
                  <p:embed/>
                </p:oleObj>
              </mc:Choice>
              <mc:Fallback>
                <p:oleObj name="Equation" r:id="rId10" imgW="368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43400"/>
                        <a:ext cx="971550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36597"/>
              </p:ext>
            </p:extLst>
          </p:nvPr>
        </p:nvGraphicFramePr>
        <p:xfrm>
          <a:off x="4392612" y="4953000"/>
          <a:ext cx="4349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4" name="Equation" r:id="rId12" imgW="164880" imgH="177480" progId="Equation.DSMT4">
                  <p:embed/>
                </p:oleObj>
              </mc:Choice>
              <mc:Fallback>
                <p:oleObj name="Equation" r:id="rId12" imgW="164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2" y="4953000"/>
                        <a:ext cx="434975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1749295"/>
              </p:ext>
            </p:extLst>
          </p:nvPr>
        </p:nvGraphicFramePr>
        <p:xfrm>
          <a:off x="4392612" y="5638800"/>
          <a:ext cx="434975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45" name="Equation" r:id="rId14" imgW="164880" imgH="152280" progId="Equation.DSMT4">
                  <p:embed/>
                </p:oleObj>
              </mc:Choice>
              <mc:Fallback>
                <p:oleObj name="Equation" r:id="rId14" imgW="1648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612" y="5638800"/>
                        <a:ext cx="434975" cy="4048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12652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64257"/>
              </p:ext>
            </p:extLst>
          </p:nvPr>
        </p:nvGraphicFramePr>
        <p:xfrm>
          <a:off x="3635375" y="1143000"/>
          <a:ext cx="19494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0" name="Equation" r:id="rId4" imgW="736560" imgH="215640" progId="Equation.DSMT4">
                  <p:embed/>
                </p:oleObj>
              </mc:Choice>
              <mc:Fallback>
                <p:oleObj name="Equation" r:id="rId4" imgW="7365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1143000"/>
                        <a:ext cx="1949450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018556"/>
              </p:ext>
            </p:extLst>
          </p:nvPr>
        </p:nvGraphicFramePr>
        <p:xfrm>
          <a:off x="3854450" y="1931987"/>
          <a:ext cx="15081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1" name="Equation" r:id="rId6" imgW="571320" imgH="215640" progId="Equation.DSMT4">
                  <p:embed/>
                </p:oleObj>
              </mc:Choice>
              <mc:Fallback>
                <p:oleObj name="Equation" r:id="rId6" imgW="571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1931987"/>
                        <a:ext cx="1508125" cy="573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34500"/>
              </p:ext>
            </p:extLst>
          </p:nvPr>
        </p:nvGraphicFramePr>
        <p:xfrm>
          <a:off x="3962400" y="2770187"/>
          <a:ext cx="1173163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2" name="Equation" r:id="rId8" imgW="444240" imgH="215640" progId="Equation.DSMT4">
                  <p:embed/>
                </p:oleObj>
              </mc:Choice>
              <mc:Fallback>
                <p:oleObj name="Equation" r:id="rId8" imgW="444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770187"/>
                        <a:ext cx="1173163" cy="574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283663"/>
              </p:ext>
            </p:extLst>
          </p:nvPr>
        </p:nvGraphicFramePr>
        <p:xfrm>
          <a:off x="4054475" y="3590925"/>
          <a:ext cx="9382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3" name="Equation" r:id="rId10" imgW="355320" imgH="190440" progId="Equation.DSMT4">
                  <p:embed/>
                </p:oleObj>
              </mc:Choice>
              <mc:Fallback>
                <p:oleObj name="Equation" r:id="rId10" imgW="35532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3590925"/>
                        <a:ext cx="938213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130730"/>
              </p:ext>
            </p:extLst>
          </p:nvPr>
        </p:nvGraphicFramePr>
        <p:xfrm>
          <a:off x="4289425" y="4370387"/>
          <a:ext cx="43656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4" name="Equation" r:id="rId12" imgW="164880" imgH="190440" progId="Equation.DSMT4">
                  <p:embed/>
                </p:oleObj>
              </mc:Choice>
              <mc:Fallback>
                <p:oleObj name="Equation" r:id="rId12" imgW="164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4370387"/>
                        <a:ext cx="436563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2194587"/>
              </p:ext>
            </p:extLst>
          </p:nvPr>
        </p:nvGraphicFramePr>
        <p:xfrm>
          <a:off x="4492625" y="5132387"/>
          <a:ext cx="2349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3675" name="Equation" r:id="rId14" imgW="88560" imgH="139680" progId="Equation.DSMT4">
                  <p:embed/>
                </p:oleObj>
              </mc:Choice>
              <mc:Fallback>
                <p:oleObj name="Equation" r:id="rId14" imgW="885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5" y="5132387"/>
                        <a:ext cx="234950" cy="373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91069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601776"/>
              </p:ext>
            </p:extLst>
          </p:nvPr>
        </p:nvGraphicFramePr>
        <p:xfrm>
          <a:off x="3933885" y="1219200"/>
          <a:ext cx="1276230" cy="1014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58" name="Equation" r:id="rId4" imgW="482400" imgH="368280" progId="Equation.DSMT4">
                  <p:embed/>
                </p:oleObj>
              </mc:Choice>
              <mc:Fallback>
                <p:oleObj name="Equation" r:id="rId4" imgW="4824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3885" y="1219200"/>
                        <a:ext cx="1276230" cy="10142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46221"/>
              </p:ext>
            </p:extLst>
          </p:nvPr>
        </p:nvGraphicFramePr>
        <p:xfrm>
          <a:off x="3653984" y="2438400"/>
          <a:ext cx="1912232" cy="557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59" name="Equation" r:id="rId6" imgW="723600" imgH="203040" progId="Equation.DSMT4">
                  <p:embed/>
                </p:oleObj>
              </mc:Choice>
              <mc:Fallback>
                <p:oleObj name="Equation" r:id="rId6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984" y="2438400"/>
                        <a:ext cx="1912232" cy="5578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157943"/>
              </p:ext>
            </p:extLst>
          </p:nvPr>
        </p:nvGraphicFramePr>
        <p:xfrm>
          <a:off x="4067265" y="3285985"/>
          <a:ext cx="1007883" cy="524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60" name="Equation" r:id="rId8" imgW="380880" imgH="190440" progId="Equation.DSMT4">
                  <p:embed/>
                </p:oleObj>
              </mc:Choice>
              <mc:Fallback>
                <p:oleObj name="Equation" r:id="rId8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265" y="3285985"/>
                        <a:ext cx="1007883" cy="524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790339"/>
              </p:ext>
            </p:extLst>
          </p:nvPr>
        </p:nvGraphicFramePr>
        <p:xfrm>
          <a:off x="4191000" y="4124185"/>
          <a:ext cx="739538" cy="524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61" name="Equation" r:id="rId10" imgW="279360" imgH="190440" progId="Equation.DSMT4">
                  <p:embed/>
                </p:oleObj>
              </mc:Choice>
              <mc:Fallback>
                <p:oleObj name="Equation" r:id="rId10" imgW="279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124185"/>
                        <a:ext cx="739538" cy="524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224247"/>
              </p:ext>
            </p:extLst>
          </p:nvPr>
        </p:nvGraphicFramePr>
        <p:xfrm>
          <a:off x="4301804" y="4876800"/>
          <a:ext cx="538805" cy="524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62" name="Equation" r:id="rId12" imgW="203040" imgH="190440" progId="Equation.DSMT4">
                  <p:embed/>
                </p:oleObj>
              </mc:Choice>
              <mc:Fallback>
                <p:oleObj name="Equation" r:id="rId12" imgW="2030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1804" y="4876800"/>
                        <a:ext cx="538805" cy="5240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827113"/>
              </p:ext>
            </p:extLst>
          </p:nvPr>
        </p:nvGraphicFramePr>
        <p:xfrm>
          <a:off x="3698875" y="5641975"/>
          <a:ext cx="18224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5963" name="Equation" r:id="rId14" imgW="685800" imgH="164880" progId="Equation.DSMT4">
                  <p:embed/>
                </p:oleObj>
              </mc:Choice>
              <mc:Fallback>
                <p:oleObj name="Equation" r:id="rId14" imgW="685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75" y="5641975"/>
                        <a:ext cx="1822450" cy="4540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4484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982330"/>
              </p:ext>
            </p:extLst>
          </p:nvPr>
        </p:nvGraphicFramePr>
        <p:xfrm>
          <a:off x="4090988" y="1447800"/>
          <a:ext cx="103981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2" name="Equation" r:id="rId4" imgW="393480" imgH="253800" progId="Equation.DSMT4">
                  <p:embed/>
                </p:oleObj>
              </mc:Choice>
              <mc:Fallback>
                <p:oleObj name="Equation" r:id="rId4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1447800"/>
                        <a:ext cx="1039812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368373"/>
              </p:ext>
            </p:extLst>
          </p:nvPr>
        </p:nvGraphicFramePr>
        <p:xfrm>
          <a:off x="3906043" y="2286000"/>
          <a:ext cx="14081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3" name="Equation" r:id="rId6" imgW="533160" imgH="253800" progId="Equation.DSMT4">
                  <p:embed/>
                </p:oleObj>
              </mc:Choice>
              <mc:Fallback>
                <p:oleObj name="Equation" r:id="rId6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3" y="2286000"/>
                        <a:ext cx="1408113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774236"/>
              </p:ext>
            </p:extLst>
          </p:nvPr>
        </p:nvGraphicFramePr>
        <p:xfrm>
          <a:off x="3838575" y="3124200"/>
          <a:ext cx="15430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4" name="Equation" r:id="rId8" imgW="583920" imgH="253800" progId="Equation.DSMT4">
                  <p:embed/>
                </p:oleObj>
              </mc:Choice>
              <mc:Fallback>
                <p:oleObj name="Equation" r:id="rId8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124200"/>
                        <a:ext cx="1543050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4187206"/>
              </p:ext>
            </p:extLst>
          </p:nvPr>
        </p:nvGraphicFramePr>
        <p:xfrm>
          <a:off x="4375150" y="4046538"/>
          <a:ext cx="46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5" name="Equation" r:id="rId10" imgW="177480" imgH="190440" progId="Equation.DSMT4">
                  <p:embed/>
                </p:oleObj>
              </mc:Choice>
              <mc:Fallback>
                <p:oleObj name="Equation" r:id="rId10" imgW="177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4046538"/>
                        <a:ext cx="469900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3578846"/>
              </p:ext>
            </p:extLst>
          </p:nvPr>
        </p:nvGraphicFramePr>
        <p:xfrm>
          <a:off x="4156869" y="4800600"/>
          <a:ext cx="90646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866" name="Equation" r:id="rId12" imgW="342720" imgH="164880" progId="Equation.DSMT4">
                  <p:embed/>
                </p:oleObj>
              </mc:Choice>
              <mc:Fallback>
                <p:oleObj name="Equation" r:id="rId12" imgW="342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869" y="4800600"/>
                        <a:ext cx="906462" cy="441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645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081846"/>
              </p:ext>
            </p:extLst>
          </p:nvPr>
        </p:nvGraphicFramePr>
        <p:xfrm>
          <a:off x="2694755" y="1165797"/>
          <a:ext cx="1343845" cy="980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28" name="Equation" r:id="rId4" imgW="507960" imgH="368280" progId="Equation.DSMT4">
                  <p:embed/>
                </p:oleObj>
              </mc:Choice>
              <mc:Fallback>
                <p:oleObj name="Equation" r:id="rId4" imgW="5079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4755" y="1165797"/>
                        <a:ext cx="1343845" cy="980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111249"/>
              </p:ext>
            </p:extLst>
          </p:nvPr>
        </p:nvGraphicFramePr>
        <p:xfrm>
          <a:off x="2829984" y="2524785"/>
          <a:ext cx="1073386" cy="980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29" name="Equation" r:id="rId6" imgW="406080" imgH="368280" progId="Equation.DSMT4">
                  <p:embed/>
                </p:oleObj>
              </mc:Choice>
              <mc:Fallback>
                <p:oleObj name="Equation" r:id="rId6" imgW="406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9984" y="2524785"/>
                        <a:ext cx="1073386" cy="980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417445"/>
              </p:ext>
            </p:extLst>
          </p:nvPr>
        </p:nvGraphicFramePr>
        <p:xfrm>
          <a:off x="2971800" y="3743985"/>
          <a:ext cx="771231" cy="980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0" name="Equation" r:id="rId8" imgW="291960" imgH="368280" progId="Equation.DSMT4">
                  <p:embed/>
                </p:oleObj>
              </mc:Choice>
              <mc:Fallback>
                <p:oleObj name="Equation" r:id="rId8" imgW="2919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743985"/>
                        <a:ext cx="771231" cy="980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57612"/>
              </p:ext>
            </p:extLst>
          </p:nvPr>
        </p:nvGraphicFramePr>
        <p:xfrm>
          <a:off x="2590800" y="5029200"/>
          <a:ext cx="1307924" cy="540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1" name="Equation" r:id="rId10" imgW="495000" imgH="203040" progId="Equation.DSMT4">
                  <p:embed/>
                </p:oleObj>
              </mc:Choice>
              <mc:Fallback>
                <p:oleObj name="Equation" r:id="rId10" imgW="495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029200"/>
                        <a:ext cx="1307924" cy="5409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589742"/>
              </p:ext>
            </p:extLst>
          </p:nvPr>
        </p:nvGraphicFramePr>
        <p:xfrm>
          <a:off x="5242461" y="1371600"/>
          <a:ext cx="1007883" cy="507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2" name="Equation" r:id="rId12" imgW="380880" imgH="190440" progId="Equation.DSMT4">
                  <p:embed/>
                </p:oleObj>
              </mc:Choice>
              <mc:Fallback>
                <p:oleObj name="Equation" r:id="rId12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461" y="1371600"/>
                        <a:ext cx="1007883" cy="5071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01478"/>
              </p:ext>
            </p:extLst>
          </p:nvPr>
        </p:nvGraphicFramePr>
        <p:xfrm>
          <a:off x="5486400" y="2209800"/>
          <a:ext cx="570501" cy="507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3" name="Equation" r:id="rId14" imgW="215640" imgH="190440" progId="Equation.DSMT4">
                  <p:embed/>
                </p:oleObj>
              </mc:Choice>
              <mc:Fallback>
                <p:oleObj name="Equation" r:id="rId14" imgW="215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209800"/>
                        <a:ext cx="570501" cy="5071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519200"/>
              </p:ext>
            </p:extLst>
          </p:nvPr>
        </p:nvGraphicFramePr>
        <p:xfrm>
          <a:off x="5410200" y="3048000"/>
          <a:ext cx="502886" cy="878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4" name="Equation" r:id="rId16" imgW="190440" imgH="330120" progId="Equation.DSMT4">
                  <p:embed/>
                </p:oleObj>
              </mc:Choice>
              <mc:Fallback>
                <p:oleObj name="Equation" r:id="rId16" imgW="1904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048000"/>
                        <a:ext cx="502886" cy="878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45420"/>
              </p:ext>
            </p:extLst>
          </p:nvPr>
        </p:nvGraphicFramePr>
        <p:xfrm>
          <a:off x="4899025" y="4267200"/>
          <a:ext cx="16779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235" name="Equation" r:id="rId18" imgW="634680" imgH="330120" progId="Equation.DSMT4">
                  <p:embed/>
                </p:oleObj>
              </mc:Choice>
              <mc:Fallback>
                <p:oleObj name="Equation" r:id="rId18" imgW="634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9025" y="4267200"/>
                        <a:ext cx="1677988" cy="879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9257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062632"/>
              </p:ext>
            </p:extLst>
          </p:nvPr>
        </p:nvGraphicFramePr>
        <p:xfrm>
          <a:off x="2711419" y="966174"/>
          <a:ext cx="1677988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2" name="Equation" r:id="rId4" imgW="634680" imgH="558720" progId="Equation.DSMT4">
                  <p:embed/>
                </p:oleObj>
              </mc:Choice>
              <mc:Fallback>
                <p:oleObj name="Equation" r:id="rId4" imgW="634680" imgH="558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19" y="966174"/>
                        <a:ext cx="1677988" cy="15398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657763"/>
              </p:ext>
            </p:extLst>
          </p:nvPr>
        </p:nvGraphicFramePr>
        <p:xfrm>
          <a:off x="2883662" y="2675911"/>
          <a:ext cx="1408113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3" name="Equation" r:id="rId6" imgW="533160" imgH="482400" progId="Equation.DSMT4">
                  <p:embed/>
                </p:oleObj>
              </mc:Choice>
              <mc:Fallback>
                <p:oleObj name="Equation" r:id="rId6" imgW="5331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662" y="2675911"/>
                        <a:ext cx="1408113" cy="1323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120668"/>
              </p:ext>
            </p:extLst>
          </p:nvPr>
        </p:nvGraphicFramePr>
        <p:xfrm>
          <a:off x="2515362" y="4199911"/>
          <a:ext cx="2144713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4" name="Equation" r:id="rId8" imgW="812520" imgH="253800" progId="Equation.DSMT4">
                  <p:embed/>
                </p:oleObj>
              </mc:Choice>
              <mc:Fallback>
                <p:oleObj name="Equation" r:id="rId8" imgW="8125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362" y="4199911"/>
                        <a:ext cx="2144713" cy="696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530006"/>
              </p:ext>
            </p:extLst>
          </p:nvPr>
        </p:nvGraphicFramePr>
        <p:xfrm>
          <a:off x="2698719" y="5190511"/>
          <a:ext cx="1776413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5" name="Equation" r:id="rId10" imgW="672840" imgH="253800" progId="Equation.DSMT4">
                  <p:embed/>
                </p:oleObj>
              </mc:Choice>
              <mc:Fallback>
                <p:oleObj name="Equation" r:id="rId10" imgW="672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19" y="5190511"/>
                        <a:ext cx="1776413" cy="696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264928"/>
              </p:ext>
            </p:extLst>
          </p:nvPr>
        </p:nvGraphicFramePr>
        <p:xfrm>
          <a:off x="5719763" y="1219200"/>
          <a:ext cx="10048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6" name="Equation" r:id="rId12" imgW="380880" imgH="253800" progId="Equation.DSMT4">
                  <p:embed/>
                </p:oleObj>
              </mc:Choice>
              <mc:Fallback>
                <p:oleObj name="Equation" r:id="rId12" imgW="380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9763" y="1219200"/>
                        <a:ext cx="1004887" cy="6969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64014"/>
              </p:ext>
            </p:extLst>
          </p:nvPr>
        </p:nvGraphicFramePr>
        <p:xfrm>
          <a:off x="5915025" y="2355850"/>
          <a:ext cx="6032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7" name="Equation" r:id="rId14" imgW="228600" imgH="203040" progId="Equation.DSMT4">
                  <p:embed/>
                </p:oleObj>
              </mc:Choice>
              <mc:Fallback>
                <p:oleObj name="Equation" r:id="rId14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2355850"/>
                        <a:ext cx="603250" cy="557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1496"/>
              </p:ext>
            </p:extLst>
          </p:nvPr>
        </p:nvGraphicFramePr>
        <p:xfrm>
          <a:off x="5641975" y="3405188"/>
          <a:ext cx="12065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738" name="Equation" r:id="rId16" imgW="457200" imgH="164880" progId="Equation.DSMT4">
                  <p:embed/>
                </p:oleObj>
              </mc:Choice>
              <mc:Fallback>
                <p:oleObj name="Equation" r:id="rId16" imgW="457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975" y="3405188"/>
                        <a:ext cx="1206500" cy="452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98464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164136"/>
              </p:ext>
            </p:extLst>
          </p:nvPr>
        </p:nvGraphicFramePr>
        <p:xfrm>
          <a:off x="4090988" y="1447800"/>
          <a:ext cx="103981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86" name="Equation" r:id="rId4" imgW="393480" imgH="253800" progId="Equation.DSMT4">
                  <p:embed/>
                </p:oleObj>
              </mc:Choice>
              <mc:Fallback>
                <p:oleObj name="Equation" r:id="rId4" imgW="393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88" y="1447800"/>
                        <a:ext cx="1039812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9623"/>
              </p:ext>
            </p:extLst>
          </p:nvPr>
        </p:nvGraphicFramePr>
        <p:xfrm>
          <a:off x="3906043" y="2286000"/>
          <a:ext cx="14081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87" name="Equation" r:id="rId6" imgW="533160" imgH="253800" progId="Equation.DSMT4">
                  <p:embed/>
                </p:oleObj>
              </mc:Choice>
              <mc:Fallback>
                <p:oleObj name="Equation" r:id="rId6" imgW="533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3" y="2286000"/>
                        <a:ext cx="1408113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3438674"/>
              </p:ext>
            </p:extLst>
          </p:nvPr>
        </p:nvGraphicFramePr>
        <p:xfrm>
          <a:off x="3838575" y="3124200"/>
          <a:ext cx="15430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88" name="Equation" r:id="rId8" imgW="583920" imgH="253800" progId="Equation.DSMT4">
                  <p:embed/>
                </p:oleObj>
              </mc:Choice>
              <mc:Fallback>
                <p:oleObj name="Equation" r:id="rId8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124200"/>
                        <a:ext cx="1543050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278278"/>
              </p:ext>
            </p:extLst>
          </p:nvPr>
        </p:nvGraphicFramePr>
        <p:xfrm>
          <a:off x="4106863" y="4046538"/>
          <a:ext cx="10064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89" name="Equation" r:id="rId10" imgW="380880" imgH="190440" progId="Equation.DSMT4">
                  <p:embed/>
                </p:oleObj>
              </mc:Choice>
              <mc:Fallback>
                <p:oleObj name="Equation" r:id="rId10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4046538"/>
                        <a:ext cx="1006475" cy="50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738521"/>
              </p:ext>
            </p:extLst>
          </p:nvPr>
        </p:nvGraphicFramePr>
        <p:xfrm>
          <a:off x="4206875" y="4816475"/>
          <a:ext cx="80486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890" name="Equation" r:id="rId12" imgW="304560" imgH="152280" progId="Equation.DSMT4">
                  <p:embed/>
                </p:oleObj>
              </mc:Choice>
              <mc:Fallback>
                <p:oleObj name="Equation" r:id="rId12" imgW="304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75" y="4816475"/>
                        <a:ext cx="804863" cy="407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10189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321882"/>
              </p:ext>
            </p:extLst>
          </p:nvPr>
        </p:nvGraphicFramePr>
        <p:xfrm>
          <a:off x="2438400" y="1066800"/>
          <a:ext cx="1846262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87" name="Equation" r:id="rId4" imgW="698400" imgH="495000" progId="Equation.DSMT4">
                  <p:embed/>
                </p:oleObj>
              </mc:Choice>
              <mc:Fallback>
                <p:oleObj name="Equation" r:id="rId4" imgW="69840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66800"/>
                        <a:ext cx="1846262" cy="1365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7750128"/>
              </p:ext>
            </p:extLst>
          </p:nvPr>
        </p:nvGraphicFramePr>
        <p:xfrm>
          <a:off x="2627312" y="2809875"/>
          <a:ext cx="1541463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88" name="Equation" r:id="rId6" imgW="583920" imgH="393480" progId="Equation.DSMT4">
                  <p:embed/>
                </p:oleObj>
              </mc:Choice>
              <mc:Fallback>
                <p:oleObj name="Equation" r:id="rId6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2" y="2809875"/>
                        <a:ext cx="1541463" cy="1081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Use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exponent properties to write each expression as a single term, then simplify.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39209"/>
              </p:ext>
            </p:extLst>
          </p:nvPr>
        </p:nvGraphicFramePr>
        <p:xfrm>
          <a:off x="3065462" y="4356100"/>
          <a:ext cx="66992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89" name="Equation" r:id="rId8" imgW="253800" imgH="393480" progId="Equation.DSMT4">
                  <p:embed/>
                </p:oleObj>
              </mc:Choice>
              <mc:Fallback>
                <p:oleObj name="Equation" r:id="rId8" imgW="253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5462" y="4356100"/>
                        <a:ext cx="669925" cy="1081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769487"/>
              </p:ext>
            </p:extLst>
          </p:nvPr>
        </p:nvGraphicFramePr>
        <p:xfrm>
          <a:off x="5334000" y="1295400"/>
          <a:ext cx="123983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90" name="Equation" r:id="rId10" imgW="469800" imgH="203040" progId="Equation.DSMT4">
                  <p:embed/>
                </p:oleObj>
              </mc:Choice>
              <mc:Fallback>
                <p:oleObj name="Equation" r:id="rId10" imgW="469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295400"/>
                        <a:ext cx="1239837" cy="5572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5635376"/>
              </p:ext>
            </p:extLst>
          </p:nvPr>
        </p:nvGraphicFramePr>
        <p:xfrm>
          <a:off x="5486400" y="1981200"/>
          <a:ext cx="90487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91" name="Equation" r:id="rId12" imgW="342720" imgH="203040" progId="Equation.DSMT4">
                  <p:embed/>
                </p:oleObj>
              </mc:Choice>
              <mc:Fallback>
                <p:oleObj name="Equation" r:id="rId12" imgW="342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981200"/>
                        <a:ext cx="904875" cy="557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936602"/>
              </p:ext>
            </p:extLst>
          </p:nvPr>
        </p:nvGraphicFramePr>
        <p:xfrm>
          <a:off x="5638800" y="2743200"/>
          <a:ext cx="603250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92" name="Equation" r:id="rId14" imgW="228600" imgH="203040" progId="Equation.DSMT4">
                  <p:embed/>
                </p:oleObj>
              </mc:Choice>
              <mc:Fallback>
                <p:oleObj name="Equation" r:id="rId14" imgW="228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43200"/>
                        <a:ext cx="603250" cy="5572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214771"/>
              </p:ext>
            </p:extLst>
          </p:nvPr>
        </p:nvGraphicFramePr>
        <p:xfrm>
          <a:off x="5673725" y="3543300"/>
          <a:ext cx="50323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93" name="Equation" r:id="rId16" imgW="190440" imgH="342720" progId="Equation.DSMT4">
                  <p:embed/>
                </p:oleObj>
              </mc:Choice>
              <mc:Fallback>
                <p:oleObj name="Equation" r:id="rId16" imgW="1904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3543300"/>
                        <a:ext cx="503237" cy="93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666762"/>
              </p:ext>
            </p:extLst>
          </p:nvPr>
        </p:nvGraphicFramePr>
        <p:xfrm>
          <a:off x="5715000" y="4759325"/>
          <a:ext cx="50323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794" name="Equation" r:id="rId18" imgW="190440" imgH="317160" progId="Equation.DSMT4">
                  <p:embed/>
                </p:oleObj>
              </mc:Choice>
              <mc:Fallback>
                <p:oleObj name="Equation" r:id="rId18" imgW="1904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759325"/>
                        <a:ext cx="503238" cy="869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810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2390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Combining Exponent Properties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383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Beginning the Exponent Properties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046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066755"/>
              </p:ext>
            </p:extLst>
          </p:nvPr>
        </p:nvGraphicFramePr>
        <p:xfrm>
          <a:off x="3956050" y="1258888"/>
          <a:ext cx="13779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15" name="Equation" r:id="rId4" imgW="457200" imgH="177480" progId="Equation.DSMT4">
                  <p:embed/>
                </p:oleObj>
              </mc:Choice>
              <mc:Fallback>
                <p:oleObj name="Equation" r:id="rId4" imgW="457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1258888"/>
                        <a:ext cx="1377950" cy="558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377990"/>
              </p:ext>
            </p:extLst>
          </p:nvPr>
        </p:nvGraphicFramePr>
        <p:xfrm>
          <a:off x="3732213" y="2020888"/>
          <a:ext cx="17986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16" name="Equation" r:id="rId6" imgW="596880" imgH="177480" progId="Equation.DSMT4">
                  <p:embed/>
                </p:oleObj>
              </mc:Choice>
              <mc:Fallback>
                <p:oleObj name="Equation" r:id="rId6" imgW="596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213" y="2020888"/>
                        <a:ext cx="1798637" cy="558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221498"/>
              </p:ext>
            </p:extLst>
          </p:nvPr>
        </p:nvGraphicFramePr>
        <p:xfrm>
          <a:off x="4160640" y="4876800"/>
          <a:ext cx="865525" cy="450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17" name="Equation" r:id="rId8" imgW="304560" imgH="152280" progId="Equation.DSMT4">
                  <p:embed/>
                </p:oleObj>
              </mc:Choice>
              <mc:Fallback>
                <p:oleObj name="Equation" r:id="rId8" imgW="3045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640" y="4876800"/>
                        <a:ext cx="865525" cy="45090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681841"/>
              </p:ext>
            </p:extLst>
          </p:nvPr>
        </p:nvGraphicFramePr>
        <p:xfrm>
          <a:off x="4070349" y="2743200"/>
          <a:ext cx="105954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18" name="Equation" r:id="rId10" imgW="368280" imgH="177480" progId="Equation.DSMT4">
                  <p:embed/>
                </p:oleObj>
              </mc:Choice>
              <mc:Fallback>
                <p:oleObj name="Equation" r:id="rId10" imgW="368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49" y="2743200"/>
                        <a:ext cx="1059543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419884"/>
              </p:ext>
            </p:extLst>
          </p:nvPr>
        </p:nvGraphicFramePr>
        <p:xfrm>
          <a:off x="4038600" y="4267200"/>
          <a:ext cx="1185805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19" name="Equation" r:id="rId12" imgW="444240" imgH="152280" progId="Equation.DSMT4">
                  <p:embed/>
                </p:oleObj>
              </mc:Choice>
              <mc:Fallback>
                <p:oleObj name="Equation" r:id="rId12" imgW="4442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267200"/>
                        <a:ext cx="1185805" cy="4238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751785"/>
              </p:ext>
            </p:extLst>
          </p:nvPr>
        </p:nvGraphicFramePr>
        <p:xfrm>
          <a:off x="4314825" y="3429000"/>
          <a:ext cx="6572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6820" name="Equation" r:id="rId14" imgW="228600" imgH="177480" progId="Equation.DSMT4">
                  <p:embed/>
                </p:oleObj>
              </mc:Choice>
              <mc:Fallback>
                <p:oleObj name="Equation" r:id="rId14" imgW="228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4825" y="3429000"/>
                        <a:ext cx="657225" cy="533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52600" y="213757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3793909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Product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301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981200"/>
            <a:ext cx="73152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The Power Property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17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518421"/>
              </p:ext>
            </p:extLst>
          </p:nvPr>
        </p:nvGraphicFramePr>
        <p:xfrm>
          <a:off x="1068388" y="379413"/>
          <a:ext cx="7232650" cy="266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75" name="Document" r:id="rId5" imgW="4269071" imgH="1574253" progId="Word.Document.12">
                  <p:embed/>
                </p:oleObj>
              </mc:Choice>
              <mc:Fallback>
                <p:oleObj name="Document" r:id="rId5" imgW="4269071" imgH="157425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379413"/>
                        <a:ext cx="7232650" cy="2660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411213"/>
              </p:ext>
            </p:extLst>
          </p:nvPr>
        </p:nvGraphicFramePr>
        <p:xfrm>
          <a:off x="3303587" y="2819400"/>
          <a:ext cx="96361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76" name="Equation" r:id="rId7" imgW="330120" imgH="253800" progId="Equation.DSMT4">
                  <p:embed/>
                </p:oleObj>
              </mc:Choice>
              <mc:Fallback>
                <p:oleObj name="Equation" r:id="rId7" imgW="3301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587" y="2819400"/>
                        <a:ext cx="963613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159443"/>
              </p:ext>
            </p:extLst>
          </p:nvPr>
        </p:nvGraphicFramePr>
        <p:xfrm>
          <a:off x="4014788" y="3824287"/>
          <a:ext cx="11144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77" name="Equation" r:id="rId9" imgW="380880" imgH="190440" progId="Equation.DSMT4">
                  <p:embed/>
                </p:oleObj>
              </mc:Choice>
              <mc:Fallback>
                <p:oleObj name="Equation" r:id="rId9" imgW="38088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3824287"/>
                        <a:ext cx="1114425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541703"/>
              </p:ext>
            </p:extLst>
          </p:nvPr>
        </p:nvGraphicFramePr>
        <p:xfrm>
          <a:off x="4164013" y="4586287"/>
          <a:ext cx="8159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78" name="Equation" r:id="rId11" imgW="279360" imgH="190440" progId="Equation.DSMT4">
                  <p:embed/>
                </p:oleObj>
              </mc:Choice>
              <mc:Fallback>
                <p:oleObj name="Equation" r:id="rId11" imgW="27936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013" y="4586287"/>
                        <a:ext cx="8159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901679"/>
              </p:ext>
            </p:extLst>
          </p:nvPr>
        </p:nvGraphicFramePr>
        <p:xfrm>
          <a:off x="4294188" y="5348287"/>
          <a:ext cx="55562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79" name="Equation" r:id="rId13" imgW="190440" imgH="203040" progId="Equation.DSMT4">
                  <p:embed/>
                </p:oleObj>
              </mc:Choice>
              <mc:Fallback>
                <p:oleObj name="Equation" r:id="rId13" imgW="19044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348287"/>
                        <a:ext cx="55562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029211"/>
              </p:ext>
            </p:extLst>
          </p:nvPr>
        </p:nvGraphicFramePr>
        <p:xfrm>
          <a:off x="4114800" y="2971800"/>
          <a:ext cx="1111250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80" name="Equation" r:id="rId15" imgW="380880" imgH="203040" progId="Equation.DSMT4">
                  <p:embed/>
                </p:oleObj>
              </mc:Choice>
              <mc:Fallback>
                <p:oleObj name="Equation" r:id="rId15" imgW="380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71800"/>
                        <a:ext cx="1111250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733615"/>
              </p:ext>
            </p:extLst>
          </p:nvPr>
        </p:nvGraphicFramePr>
        <p:xfrm>
          <a:off x="5241925" y="2971800"/>
          <a:ext cx="7778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81" name="Equation" r:id="rId17" imgW="266400" imgH="203040" progId="Equation.DSMT4">
                  <p:embed/>
                </p:oleObj>
              </mc:Choice>
              <mc:Fallback>
                <p:oleObj name="Equation" r:id="rId17" imgW="266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1925" y="2971800"/>
                        <a:ext cx="777875" cy="59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163717"/>
              </p:ext>
            </p:extLst>
          </p:nvPr>
        </p:nvGraphicFramePr>
        <p:xfrm>
          <a:off x="3944938" y="1344613"/>
          <a:ext cx="125253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54" name="Equation" r:id="rId4" imgW="520560" imgH="203040" progId="Equation.DSMT4">
                  <p:embed/>
                </p:oleObj>
              </mc:Choice>
              <mc:Fallback>
                <p:oleObj name="Equation" r:id="rId4" imgW="520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1344613"/>
                        <a:ext cx="1252537" cy="509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 2015</a:t>
            </a:r>
            <a:endParaRPr lang="en-US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569496"/>
              </p:ext>
            </p:extLst>
          </p:nvPr>
        </p:nvGraphicFramePr>
        <p:xfrm>
          <a:off x="4113213" y="2197100"/>
          <a:ext cx="9175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55" name="Equation" r:id="rId6" imgW="380880" imgH="190440" progId="Equation.DSMT4">
                  <p:embed/>
                </p:oleObj>
              </mc:Choice>
              <mc:Fallback>
                <p:oleObj name="Equation" r:id="rId6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213" y="2197100"/>
                        <a:ext cx="9175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471981"/>
              </p:ext>
            </p:extLst>
          </p:nvPr>
        </p:nvGraphicFramePr>
        <p:xfrm>
          <a:off x="4341813" y="2959100"/>
          <a:ext cx="4603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56" name="Equation" r:id="rId8" imgW="190440" imgH="190440" progId="Equation.DSMT4">
                  <p:embed/>
                </p:oleObj>
              </mc:Choice>
              <mc:Fallback>
                <p:oleObj name="Equation" r:id="rId8" imgW="1904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1813" y="2959100"/>
                        <a:ext cx="4603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451103"/>
              </p:ext>
            </p:extLst>
          </p:nvPr>
        </p:nvGraphicFramePr>
        <p:xfrm>
          <a:off x="4035425" y="3775075"/>
          <a:ext cx="10731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57" name="Equation" r:id="rId10" imgW="444240" imgH="164880" progId="Equation.DSMT4">
                  <p:embed/>
                </p:oleObj>
              </mc:Choice>
              <mc:Fallback>
                <p:oleObj name="Equation" r:id="rId10" imgW="4442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3775075"/>
                        <a:ext cx="107315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76400" y="2286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Use exponent properties to write each expression as a single term, then simplify.</a:t>
            </a:r>
          </a:p>
        </p:txBody>
      </p:sp>
    </p:spTree>
    <p:extLst>
      <p:ext uri="{BB962C8B-B14F-4D97-AF65-F5344CB8AC3E}">
        <p14:creationId xmlns:p14="http://schemas.microsoft.com/office/powerpoint/2010/main" val="30543577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13166</TotalTime>
  <Words>671</Words>
  <Application>Microsoft Office PowerPoint</Application>
  <PresentationFormat>On-screen Show (4:3)</PresentationFormat>
  <Paragraphs>141</Paragraphs>
  <Slides>49</Slides>
  <Notes>49</Notes>
  <HiddenSlides>16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Office Theme</vt:lpstr>
      <vt:lpstr>Document</vt:lpstr>
      <vt:lpstr>Equation</vt:lpstr>
      <vt:lpstr>Beginning the Exponent Properties</vt:lpstr>
      <vt:lpstr>The Product Property</vt:lpstr>
      <vt:lpstr>PowerPoint Presentation</vt:lpstr>
      <vt:lpstr>PowerPoint Presentation</vt:lpstr>
      <vt:lpstr>PowerPoint Presentation</vt:lpstr>
      <vt:lpstr>The Product Property</vt:lpstr>
      <vt:lpstr>The Power Property</vt:lpstr>
      <vt:lpstr>PowerPoint Presentation</vt:lpstr>
      <vt:lpstr>PowerPoint Presentation</vt:lpstr>
      <vt:lpstr>PowerPoint Presentation</vt:lpstr>
      <vt:lpstr>PowerPoint Presentation</vt:lpstr>
      <vt:lpstr>The Power Property</vt:lpstr>
      <vt:lpstr>The Power of a Product Property</vt:lpstr>
      <vt:lpstr>PowerPoint Presentation</vt:lpstr>
      <vt:lpstr>PowerPoint Presentation</vt:lpstr>
      <vt:lpstr>PowerPoint Presentation</vt:lpstr>
      <vt:lpstr>PowerPoint Presentation</vt:lpstr>
      <vt:lpstr>The Power of a Product Property</vt:lpstr>
      <vt:lpstr>The Quotient Property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Exponent of 0</vt:lpstr>
      <vt:lpstr>PowerPoint Presentation</vt:lpstr>
      <vt:lpstr>PowerPoint Presentation</vt:lpstr>
      <vt:lpstr>PowerPoint Presentation</vt:lpstr>
      <vt:lpstr>PowerPoint Presentation</vt:lpstr>
      <vt:lpstr>Exponent of 0</vt:lpstr>
      <vt:lpstr>Negative Exponent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Negative Exponent</vt:lpstr>
      <vt:lpstr>Combining Exponent Properties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Combining Exponent Properties</vt:lpstr>
      <vt:lpstr>Beginning the Exponent Properties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Algebraic Expressions</dc:title>
  <dc:creator>scott storla</dc:creator>
  <cp:lastModifiedBy>scott.storla@minneapolis.edu</cp:lastModifiedBy>
  <cp:revision>399</cp:revision>
  <dcterms:created xsi:type="dcterms:W3CDTF">2010-09-04T18:04:48Z</dcterms:created>
  <dcterms:modified xsi:type="dcterms:W3CDTF">2015-08-17T12:55:58Z</dcterms:modified>
</cp:coreProperties>
</file>