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9"/>
  </p:notesMasterIdLst>
  <p:sldIdLst>
    <p:sldId id="742" r:id="rId4"/>
    <p:sldId id="731" r:id="rId5"/>
    <p:sldId id="732" r:id="rId6"/>
    <p:sldId id="733" r:id="rId7"/>
    <p:sldId id="735" r:id="rId8"/>
    <p:sldId id="736" r:id="rId9"/>
    <p:sldId id="743" r:id="rId10"/>
    <p:sldId id="745" r:id="rId11"/>
    <p:sldId id="737" r:id="rId12"/>
    <p:sldId id="738" r:id="rId13"/>
    <p:sldId id="739" r:id="rId14"/>
    <p:sldId id="740" r:id="rId15"/>
    <p:sldId id="746" r:id="rId16"/>
    <p:sldId id="741" r:id="rId17"/>
    <p:sldId id="74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hapter 1" id="{59ADD423-84A3-4AE3-8902-A5785ECDA055}">
          <p14:sldIdLst/>
        </p14:section>
        <p14:section name="Integer operations with units" id="{6FB66DE5-CB00-4F30-BAE0-7682460530FF}">
          <p14:sldIdLst>
            <p14:sldId id="742"/>
            <p14:sldId id="731"/>
            <p14:sldId id="732"/>
            <p14:sldId id="733"/>
            <p14:sldId id="735"/>
            <p14:sldId id="736"/>
            <p14:sldId id="743"/>
            <p14:sldId id="745"/>
            <p14:sldId id="737"/>
            <p14:sldId id="738"/>
            <p14:sldId id="739"/>
            <p14:sldId id="740"/>
            <p14:sldId id="746"/>
            <p14:sldId id="741"/>
            <p14:sldId id="747"/>
          </p14:sldIdLst>
        </p14:section>
        <p14:section name="Untitled Section" id="{3DF7CAC4-D30B-4B9F-ADEB-2B272DF8C2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2344" autoAdjust="0"/>
  </p:normalViewPr>
  <p:slideViewPr>
    <p:cSldViewPr>
      <p:cViewPr varScale="1">
        <p:scale>
          <a:sx n="100" d="100"/>
          <a:sy n="100" d="100"/>
        </p:scale>
        <p:origin x="12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516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9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12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14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16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1B80-65F8-467F-9AA4-2971EA14D853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7B28-854D-4F3A-99F9-A342EFB366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8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04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54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353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8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341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845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14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92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20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45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608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82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407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85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B804FF-8C1E-485F-8B38-F472E4DBFD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41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png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2.bin"/><Relationship Id="rId5" Type="http://schemas.openxmlformats.org/officeDocument/2006/relationships/image" Target="../media/image9.w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9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3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5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28800" y="16764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Integer operations using sets of units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42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657600" y="151136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86200" y="196856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189236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00" y="240242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343594"/>
              </p:ext>
            </p:extLst>
          </p:nvPr>
        </p:nvGraphicFramePr>
        <p:xfrm>
          <a:off x="3924300" y="729755"/>
          <a:ext cx="868363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425" name="Equation" r:id="rId4" imgW="990360" imgH="291960" progId="Equation.DSMT4">
                  <p:embed/>
                </p:oleObj>
              </mc:Choice>
              <mc:Fallback>
                <p:oleObj name="Equation" r:id="rId4" imgW="99036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729755"/>
                        <a:ext cx="868363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reeform 28"/>
          <p:cNvSpPr/>
          <p:nvPr/>
        </p:nvSpPr>
        <p:spPr>
          <a:xfrm>
            <a:off x="4694489" y="1930196"/>
            <a:ext cx="208805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374544" y="2438430"/>
            <a:ext cx="208805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a set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608505"/>
              </p:ext>
            </p:extLst>
          </p:nvPr>
        </p:nvGraphicFramePr>
        <p:xfrm>
          <a:off x="4838700" y="724992"/>
          <a:ext cx="511175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1426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724992"/>
                        <a:ext cx="511175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5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  <p:bldP spid="8" grpId="0"/>
      <p:bldP spid="29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>
            <a:spLocks noChangeAspect="1"/>
          </p:cNvSpPr>
          <p:nvPr/>
        </p:nvSpPr>
        <p:spPr>
          <a:xfrm>
            <a:off x="3358370" y="2145212"/>
            <a:ext cx="2450592" cy="24505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95322" y="25852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0" y="154127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04922" y="25090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66722" y="298451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4214813" y="681038"/>
          <a:ext cx="71278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447" name="Equation" r:id="rId4" imgW="812520" imgH="291960" progId="Equation.DSMT4">
                  <p:embed/>
                </p:oleObj>
              </mc:Choice>
              <mc:Fallback>
                <p:oleObj name="Equation" r:id="rId4" imgW="8125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681038"/>
                        <a:ext cx="712787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reeform 28"/>
          <p:cNvSpPr/>
          <p:nvPr/>
        </p:nvSpPr>
        <p:spPr>
          <a:xfrm>
            <a:off x="4968069" y="3546937"/>
            <a:ext cx="208805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306364" y="4049186"/>
            <a:ext cx="208805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a set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95322" y="36319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32274" y="320638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207443" y="3728251"/>
            <a:ext cx="228600" cy="1524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126466" y="401949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75740" y="399576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32326" y="35289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81600" y="3505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953000" y="3320407"/>
            <a:ext cx="228600" cy="1524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063" y="915966"/>
            <a:ext cx="8071438" cy="5186422"/>
          </a:xfrm>
          <a:prstGeom prst="rect">
            <a:avLst/>
          </a:prstGeom>
        </p:spPr>
      </p:pic>
      <p:sp>
        <p:nvSpPr>
          <p:cNvPr id="28" name="Oval 27"/>
          <p:cNvSpPr/>
          <p:nvPr/>
        </p:nvSpPr>
        <p:spPr>
          <a:xfrm>
            <a:off x="437140" y="3206385"/>
            <a:ext cx="4248150" cy="363849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89540" y="381000"/>
            <a:ext cx="4248150" cy="363849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45554"/>
              </p:ext>
            </p:extLst>
          </p:nvPr>
        </p:nvGraphicFramePr>
        <p:xfrm>
          <a:off x="5029200" y="673100"/>
          <a:ext cx="388938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448" name="Equation" r:id="rId7" imgW="444240" imgH="279360" progId="Equation.DSMT4">
                  <p:embed/>
                </p:oleObj>
              </mc:Choice>
              <mc:Fallback>
                <p:oleObj name="Equation" r:id="rId7" imgW="4442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673100"/>
                        <a:ext cx="388938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536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29" grpId="0" animBg="1"/>
      <p:bldP spid="34" grpId="0" animBg="1"/>
      <p:bldP spid="21" grpId="0"/>
      <p:bldP spid="22" grpId="0"/>
      <p:bldP spid="23" grpId="0"/>
      <p:bldP spid="24" grpId="0"/>
      <p:bldP spid="25" grpId="0"/>
      <p:bldP spid="26" grpId="0"/>
      <p:bldP spid="28" grpId="0" animBg="1"/>
      <p:bldP spid="28" grpId="1" animBg="1"/>
      <p:bldP spid="31" grpId="0" animBg="1"/>
      <p:bldP spid="31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>
            <a:spLocks noChangeAspect="1"/>
          </p:cNvSpPr>
          <p:nvPr/>
        </p:nvSpPr>
        <p:spPr>
          <a:xfrm>
            <a:off x="3288744" y="2526295"/>
            <a:ext cx="2640872" cy="24505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25696" y="2966334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6067" y="1922219"/>
            <a:ext cx="49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5296" y="2890134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97096" y="3365596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4208463" y="681038"/>
          <a:ext cx="72548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69" name="Equation" r:id="rId4" imgW="825480" imgH="291960" progId="Equation.DSMT4">
                  <p:embed/>
                </p:oleObj>
              </mc:Choice>
              <mc:Fallback>
                <p:oleObj name="Equation" r:id="rId4" imgW="825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681038"/>
                        <a:ext cx="725487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reeform 28"/>
          <p:cNvSpPr/>
          <p:nvPr/>
        </p:nvSpPr>
        <p:spPr>
          <a:xfrm>
            <a:off x="4578891" y="4414134"/>
            <a:ext cx="225018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5264691" y="3880734"/>
            <a:ext cx="225018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a set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25696" y="4013004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62648" y="3587468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79915" y="3692666"/>
            <a:ext cx="228600" cy="1524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56840" y="4400577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06114" y="4376843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42468" y="3920330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11974" y="3886283"/>
            <a:ext cx="49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150606" y="4139754"/>
            <a:ext cx="228600" cy="15240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419484"/>
              </p:ext>
            </p:extLst>
          </p:nvPr>
        </p:nvGraphicFramePr>
        <p:xfrm>
          <a:off x="5018088" y="673100"/>
          <a:ext cx="544512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70" name="Equation" r:id="rId6" imgW="622080" imgH="279360" progId="Equation.DSMT4">
                  <p:embed/>
                </p:oleObj>
              </mc:Choice>
              <mc:Fallback>
                <p:oleObj name="Equation" r:id="rId6" imgW="622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673100"/>
                        <a:ext cx="544512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986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29" grpId="0" animBg="1"/>
      <p:bldP spid="34" grpId="0" animBg="1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28042"/>
              </p:ext>
            </p:extLst>
          </p:nvPr>
        </p:nvGraphicFramePr>
        <p:xfrm>
          <a:off x="4114800" y="912813"/>
          <a:ext cx="725487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585" name="Equation" r:id="rId4" imgW="825480" imgH="279360" progId="Equation.DSMT4">
                  <p:embed/>
                </p:oleObj>
              </mc:Choice>
              <mc:Fallback>
                <p:oleObj name="Equation" r:id="rId4" imgW="8254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912813"/>
                        <a:ext cx="725487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a set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524024"/>
              </p:ext>
            </p:extLst>
          </p:nvPr>
        </p:nvGraphicFramePr>
        <p:xfrm>
          <a:off x="4038600" y="1524000"/>
          <a:ext cx="881063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586" name="Equation" r:id="rId6" imgW="1002960" imgH="279360" progId="Equation.DSMT4">
                  <p:embed/>
                </p:oleObj>
              </mc:Choice>
              <mc:Fallback>
                <p:oleObj name="Equation" r:id="rId6" imgW="10029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24000"/>
                        <a:ext cx="881063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102976"/>
              </p:ext>
            </p:extLst>
          </p:nvPr>
        </p:nvGraphicFramePr>
        <p:xfrm>
          <a:off x="4208463" y="2209800"/>
          <a:ext cx="725487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8587" name="Equation" r:id="rId8" imgW="825480" imgH="279360" progId="Equation.DSMT4">
                  <p:embed/>
                </p:oleObj>
              </mc:Choice>
              <mc:Fallback>
                <p:oleObj name="Equation" r:id="rId8" imgW="8254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2209800"/>
                        <a:ext cx="725487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069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57078"/>
              </p:ext>
            </p:extLst>
          </p:nvPr>
        </p:nvGraphicFramePr>
        <p:xfrm>
          <a:off x="3628772" y="780580"/>
          <a:ext cx="190023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89" name="Equation" r:id="rId4" imgW="2158920" imgH="291960" progId="Equation.DSMT4">
                  <p:embed/>
                </p:oleObj>
              </mc:Choice>
              <mc:Fallback>
                <p:oleObj name="Equation" r:id="rId4" imgW="21589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8772" y="780580"/>
                        <a:ext cx="1900237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718357"/>
              </p:ext>
            </p:extLst>
          </p:nvPr>
        </p:nvGraphicFramePr>
        <p:xfrm>
          <a:off x="3616325" y="1524000"/>
          <a:ext cx="19113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90" name="Equation" r:id="rId6" imgW="2171520" imgH="291960" progId="Equation.DSMT4">
                  <p:embed/>
                </p:oleObj>
              </mc:Choice>
              <mc:Fallback>
                <p:oleObj name="Equation" r:id="rId6" imgW="21715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5" y="1524000"/>
                        <a:ext cx="1911350" cy="252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43376"/>
              </p:ext>
            </p:extLst>
          </p:nvPr>
        </p:nvGraphicFramePr>
        <p:xfrm>
          <a:off x="3421063" y="2209800"/>
          <a:ext cx="2303462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491" name="Equation" r:id="rId8" imgW="2616120" imgH="291960" progId="Equation.DSMT4">
                  <p:embed/>
                </p:oleObj>
              </mc:Choice>
              <mc:Fallback>
                <p:oleObj name="Equation" r:id="rId8" imgW="2616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2209800"/>
                        <a:ext cx="2303462" cy="252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558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28800" y="16764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Integer operations using sets of units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05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657600" y="1524000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86200" y="1981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43400" y="909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1905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00" y="241506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7200" y="37293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657600" y="4267200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067175" y="46946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47741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43375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6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104900" y="2895600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35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0700" y="2205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31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8300" y="378666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1025" y="22053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375020"/>
              </p:ext>
            </p:extLst>
          </p:nvPr>
        </p:nvGraphicFramePr>
        <p:xfrm>
          <a:off x="4287838" y="1595438"/>
          <a:ext cx="568325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28" name="Equation" r:id="rId4" imgW="647640" imgH="291960" progId="Equation.DSMT4">
                  <p:embed/>
                </p:oleObj>
              </mc:Choice>
              <mc:Fallback>
                <p:oleObj name="Equation" r:id="rId4" imgW="6476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8" y="1595438"/>
                        <a:ext cx="568325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886200" y="2872264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54550" y="33052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9750" y="381534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28069"/>
              </p:ext>
            </p:extLst>
          </p:nvPr>
        </p:nvGraphicFramePr>
        <p:xfrm>
          <a:off x="3314700" y="3675598"/>
          <a:ext cx="19050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29" name="Equation" r:id="rId6" imgW="215640" imgH="215640" progId="Equation.DSMT4">
                  <p:embed/>
                </p:oleObj>
              </mc:Choice>
              <mc:Fallback>
                <p:oleObj name="Equation" r:id="rId6" imgW="215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675598"/>
                        <a:ext cx="190500" cy="185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6781800" y="2895600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492138"/>
              </p:ext>
            </p:extLst>
          </p:nvPr>
        </p:nvGraphicFramePr>
        <p:xfrm>
          <a:off x="6192838" y="3711575"/>
          <a:ext cx="179387" cy="14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30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3711575"/>
                        <a:ext cx="179387" cy="141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391400" y="22053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69125" y="32714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78725" y="31952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73925" y="370527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6975" y="4117994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35900" y="3640742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28800" y="11430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28800" y="319921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Addition combines sets of units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414446"/>
              </p:ext>
            </p:extLst>
          </p:nvPr>
        </p:nvGraphicFramePr>
        <p:xfrm>
          <a:off x="4953000" y="1614488"/>
          <a:ext cx="3921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31" name="Equation" r:id="rId10" imgW="444240" imgH="279360" progId="Equation.DSMT4">
                  <p:embed/>
                </p:oleObj>
              </mc:Choice>
              <mc:Fallback>
                <p:oleObj name="Equation" r:id="rId10" imgW="4442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614488"/>
                        <a:ext cx="392113" cy="238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752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16" grpId="0" animBg="1"/>
      <p:bldP spid="17" grpId="0"/>
      <p:bldP spid="18" grpId="0"/>
      <p:bldP spid="20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104900" y="1981200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3500" y="243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0700" y="1290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31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8300" y="287226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1025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4130675" y="681038"/>
          <a:ext cx="881063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48" name="Equation" r:id="rId4" imgW="1002960" imgH="291960" progId="Equation.DSMT4">
                  <p:embed/>
                </p:oleObj>
              </mc:Choice>
              <mc:Fallback>
                <p:oleObj name="Equation" r:id="rId4" imgW="100296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0675" y="681038"/>
                        <a:ext cx="881063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886200" y="1957864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54550" y="23908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9750" y="290094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3314700" y="2761198"/>
          <a:ext cx="19050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49" name="Equation" r:id="rId6" imgW="215640" imgH="215640" progId="Equation.DSMT4">
                  <p:embed/>
                </p:oleObj>
              </mc:Choice>
              <mc:Fallback>
                <p:oleObj name="Equation" r:id="rId6" imgW="215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761198"/>
                        <a:ext cx="190500" cy="185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6781800" y="1981200"/>
            <a:ext cx="1828800" cy="1828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192838" y="2797175"/>
          <a:ext cx="179387" cy="14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50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797175"/>
                        <a:ext cx="179387" cy="141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391400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-5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69125" y="23570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78725" y="22808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73925" y="279087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6975" y="3203594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35900" y="2726342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691616"/>
              </p:ext>
            </p:extLst>
          </p:nvPr>
        </p:nvGraphicFramePr>
        <p:xfrm>
          <a:off x="5011738" y="681038"/>
          <a:ext cx="5492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51" name="Equation" r:id="rId10" imgW="622080" imgH="279360" progId="Equation.DSMT4">
                  <p:embed/>
                </p:oleObj>
              </mc:Choice>
              <mc:Fallback>
                <p:oleObj name="Equation" r:id="rId10" imgW="622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681038"/>
                        <a:ext cx="549275" cy="238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382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16" grpId="0" animBg="1"/>
      <p:bldP spid="17" grpId="0"/>
      <p:bldP spid="18" grpId="0"/>
      <p:bldP spid="20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1049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3500" y="243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0700" y="1290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31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8300" y="287226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1025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4210050" y="681038"/>
          <a:ext cx="7239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397" name="Equation" r:id="rId4" imgW="825480" imgH="291960" progId="Equation.DSMT4">
                  <p:embed/>
                </p:oleObj>
              </mc:Choice>
              <mc:Fallback>
                <p:oleObj name="Equation" r:id="rId4" imgW="825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681038"/>
                        <a:ext cx="723900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886200" y="1957864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54550" y="23908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9750" y="290094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3314700" y="2761198"/>
          <a:ext cx="19050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398" name="Equation" r:id="rId6" imgW="215640" imgH="215640" progId="Equation.DSMT4">
                  <p:embed/>
                </p:oleObj>
              </mc:Choice>
              <mc:Fallback>
                <p:oleObj name="Equation" r:id="rId6" imgW="215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761198"/>
                        <a:ext cx="190500" cy="185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67818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192838" y="2797175"/>
          <a:ext cx="179387" cy="14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399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797175"/>
                        <a:ext cx="179387" cy="141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391400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69125" y="23570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78725" y="22808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73925" y="279087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6975" y="3203594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35900" y="2726342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45727" y="2979159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7754523" y="2372226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22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878560" y="231739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423702" y="2867074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22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1231" y="1004828"/>
            <a:ext cx="8071438" cy="5186422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446983" y="537765"/>
            <a:ext cx="4248150" cy="363849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46358" y="3164552"/>
            <a:ext cx="4248150" cy="363849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280638"/>
              </p:ext>
            </p:extLst>
          </p:nvPr>
        </p:nvGraphicFramePr>
        <p:xfrm>
          <a:off x="5027613" y="681038"/>
          <a:ext cx="515937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400" name="Equation" r:id="rId11" imgW="583920" imgH="279360" progId="Equation.DSMT4">
                  <p:embed/>
                </p:oleObj>
              </mc:Choice>
              <mc:Fallback>
                <p:oleObj name="Equation" r:id="rId11" imgW="5839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681038"/>
                        <a:ext cx="515937" cy="238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507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16" grpId="0" animBg="1"/>
      <p:bldP spid="17" grpId="0"/>
      <p:bldP spid="18" grpId="0"/>
      <p:bldP spid="20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31" grpId="0" animBg="1"/>
      <p:bldP spid="32" grpId="0"/>
      <p:bldP spid="33" grpId="0" animBg="1"/>
      <p:bldP spid="10" grpId="0" animBg="1"/>
      <p:bldP spid="10" grpId="1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1049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3500" y="243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0700" y="1290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31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8300" y="287226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1025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4208463" y="681038"/>
          <a:ext cx="7239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417" name="Equation" r:id="rId4" imgW="825480" imgH="291960" progId="Equation.DSMT4">
                  <p:embed/>
                </p:oleObj>
              </mc:Choice>
              <mc:Fallback>
                <p:oleObj name="Equation" r:id="rId4" imgW="825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681038"/>
                        <a:ext cx="723900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886200" y="1957864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54550" y="23908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9750" y="290094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3314700" y="2761198"/>
          <a:ext cx="19050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418" name="Equation" r:id="rId6" imgW="215640" imgH="215640" progId="Equation.DSMT4">
                  <p:embed/>
                </p:oleObj>
              </mc:Choice>
              <mc:Fallback>
                <p:oleObj name="Equation" r:id="rId6" imgW="215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761198"/>
                        <a:ext cx="190500" cy="185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67818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192838" y="2797175"/>
          <a:ext cx="179387" cy="14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419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797175"/>
                        <a:ext cx="179387" cy="141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391400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69125" y="23570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78725" y="22808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73925" y="279087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6975" y="3203594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35900" y="2726342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45727" y="2979159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7754523" y="2372226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878560" y="2317394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423702" y="2867074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519350"/>
              </p:ext>
            </p:extLst>
          </p:nvPr>
        </p:nvGraphicFramePr>
        <p:xfrm>
          <a:off x="5118100" y="681038"/>
          <a:ext cx="33655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420" name="Equation" r:id="rId10" imgW="380880" imgH="279360" progId="Equation.DSMT4">
                  <p:embed/>
                </p:oleObj>
              </mc:Choice>
              <mc:Fallback>
                <p:oleObj name="Equation" r:id="rId10" imgW="3808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681038"/>
                        <a:ext cx="336550" cy="238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784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16" grpId="0" animBg="1"/>
      <p:bldP spid="17" grpId="0"/>
      <p:bldP spid="18" grpId="0"/>
      <p:bldP spid="20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31" grpId="0" animBg="1"/>
      <p:bldP spid="32" grpId="0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1049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3500" y="243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0700" y="1290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43100" y="2362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1025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-5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3784723"/>
              </p:ext>
            </p:extLst>
          </p:nvPr>
        </p:nvGraphicFramePr>
        <p:xfrm>
          <a:off x="4208463" y="681038"/>
          <a:ext cx="7239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61" name="Equation" r:id="rId4" imgW="825480" imgH="291960" progId="Equation.DSMT4">
                  <p:embed/>
                </p:oleObj>
              </mc:Choice>
              <mc:Fallback>
                <p:oleObj name="Equation" r:id="rId4" imgW="825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681038"/>
                        <a:ext cx="723900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886200" y="1957864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91689" y="222224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9750" y="290094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3314700" y="2761198"/>
          <a:ext cx="19050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62" name="Equation" r:id="rId6" imgW="215640" imgH="215640" progId="Equation.DSMT4">
                  <p:embed/>
                </p:oleObj>
              </mc:Choice>
              <mc:Fallback>
                <p:oleObj name="Equation" r:id="rId6" imgW="215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761198"/>
                        <a:ext cx="190500" cy="185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67818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192838" y="2797175"/>
          <a:ext cx="179387" cy="14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63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797175"/>
                        <a:ext cx="179387" cy="141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391400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69125" y="23570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19999" y="218677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6975" y="3203594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40574" y="3226256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98779" y="2720657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7661272" y="2082395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072437" y="253670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103579" y="2277671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06950" y="25432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71244" y="32561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50152" y="236356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51675" y="2585610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7312" y="2463598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35898" y="2904628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480021"/>
              </p:ext>
            </p:extLst>
          </p:nvPr>
        </p:nvGraphicFramePr>
        <p:xfrm>
          <a:off x="5011738" y="676275"/>
          <a:ext cx="549275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64" name="Equation" r:id="rId10" imgW="622080" imgH="291960" progId="Equation.DSMT4">
                  <p:embed/>
                </p:oleObj>
              </mc:Choice>
              <mc:Fallback>
                <p:oleObj name="Equation" r:id="rId10" imgW="6220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676275"/>
                        <a:ext cx="549275" cy="247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452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9" grpId="0"/>
      <p:bldP spid="16" grpId="0" animBg="1"/>
      <p:bldP spid="17" grpId="0"/>
      <p:bldP spid="18" grpId="0"/>
      <p:bldP spid="20" grpId="0" animBg="1"/>
      <p:bldP spid="22" grpId="0"/>
      <p:bldP spid="23" grpId="0"/>
      <p:bldP spid="24" grpId="0"/>
      <p:bldP spid="26" grpId="0"/>
      <p:bldP spid="27" grpId="0"/>
      <p:bldP spid="28" grpId="0"/>
      <p:bldP spid="31" grpId="0" animBg="1"/>
      <p:bldP spid="32" grpId="0"/>
      <p:bldP spid="33" grpId="0" animBg="1"/>
      <p:bldP spid="30" grpId="0"/>
      <p:bldP spid="34" grpId="0"/>
      <p:bldP spid="35" grpId="0"/>
      <p:bldP spid="36" grpId="0"/>
      <p:bldP spid="37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1049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72025" y="279393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0700" y="1290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-2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14825" y="273289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91025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944904"/>
              </p:ext>
            </p:extLst>
          </p:nvPr>
        </p:nvGraphicFramePr>
        <p:xfrm>
          <a:off x="4208463" y="681038"/>
          <a:ext cx="7239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598" name="Equation" r:id="rId4" imgW="825480" imgH="291960" progId="Equation.DSMT4">
                  <p:embed/>
                </p:oleObj>
              </mc:Choice>
              <mc:Fallback>
                <p:oleObj name="Equation" r:id="rId4" imgW="825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681038"/>
                        <a:ext cx="723900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886200" y="1957864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91689" y="222224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78732" y="279393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3314700" y="2761198"/>
          <a:ext cx="190500" cy="18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599" name="Equation" r:id="rId6" imgW="215640" imgH="215640" progId="Equation.DSMT4">
                  <p:embed/>
                </p:oleObj>
              </mc:Choice>
              <mc:Fallback>
                <p:oleObj name="Equation" r:id="rId6" imgW="215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761198"/>
                        <a:ext cx="190500" cy="185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6781800" y="19812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6192838" y="2797175"/>
          <a:ext cx="179387" cy="14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600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2797175"/>
                        <a:ext cx="179387" cy="141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391400" y="129093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69125" y="235701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19999" y="218677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6975" y="3203594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40574" y="3226256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98779" y="2720657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7697234" y="2114314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072437" y="253670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076592" y="2246590"/>
            <a:ext cx="544995" cy="771672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828800" y="2286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sets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01851" y="27532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71244" y="325615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50152" y="236356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51675" y="2585610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07312" y="2463598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-1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35898" y="2904628"/>
            <a:ext cx="45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911803"/>
              </p:ext>
            </p:extLst>
          </p:nvPr>
        </p:nvGraphicFramePr>
        <p:xfrm>
          <a:off x="5089525" y="676275"/>
          <a:ext cx="392113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7601" name="Equation" r:id="rId10" imgW="444240" imgH="291960" progId="Equation.DSMT4">
                  <p:embed/>
                </p:oleObj>
              </mc:Choice>
              <mc:Fallback>
                <p:oleObj name="Equation" r:id="rId10" imgW="4442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9525" y="676275"/>
                        <a:ext cx="392113" cy="247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276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9" grpId="0"/>
      <p:bldP spid="16" grpId="0" animBg="1"/>
      <p:bldP spid="17" grpId="0"/>
      <p:bldP spid="18" grpId="0"/>
      <p:bldP spid="20" grpId="0" animBg="1"/>
      <p:bldP spid="22" grpId="0"/>
      <p:bldP spid="23" grpId="0"/>
      <p:bldP spid="24" grpId="0"/>
      <p:bldP spid="26" grpId="0"/>
      <p:bldP spid="27" grpId="0"/>
      <p:bldP spid="28" grpId="0"/>
      <p:bldP spid="31" grpId="0" animBg="1"/>
      <p:bldP spid="32" grpId="0"/>
      <p:bldP spid="33" grpId="0" animBg="1"/>
      <p:bldP spid="30" grpId="0"/>
      <p:bldP spid="34" grpId="0"/>
      <p:bldP spid="35" grpId="0"/>
      <p:bldP spid="36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96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2015 Scott Storla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581400" y="2819400"/>
            <a:ext cx="1828800" cy="1828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371046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785275"/>
              </p:ext>
            </p:extLst>
          </p:nvPr>
        </p:nvGraphicFramePr>
        <p:xfrm>
          <a:off x="4114800" y="1671638"/>
          <a:ext cx="568325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0402" name="Equation" r:id="rId4" imgW="647640" imgH="291960" progId="Equation.DSMT4">
                  <p:embed/>
                </p:oleObj>
              </mc:Choice>
              <mc:Fallback>
                <p:oleObj name="Equation" r:id="rId4" imgW="6476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671638"/>
                        <a:ext cx="568325" cy="2524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reeform 28"/>
          <p:cNvSpPr/>
          <p:nvPr/>
        </p:nvSpPr>
        <p:spPr>
          <a:xfrm>
            <a:off x="4570412" y="3237175"/>
            <a:ext cx="208805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4267200" y="3693606"/>
            <a:ext cx="208805" cy="333326"/>
          </a:xfrm>
          <a:custGeom>
            <a:avLst/>
            <a:gdLst>
              <a:gd name="connsiteX0" fmla="*/ 0 w 544995"/>
              <a:gd name="connsiteY0" fmla="*/ 2106 h 771672"/>
              <a:gd name="connsiteX1" fmla="*/ 107004 w 544995"/>
              <a:gd name="connsiteY1" fmla="*/ 11833 h 771672"/>
              <a:gd name="connsiteX2" fmla="*/ 77821 w 544995"/>
              <a:gd name="connsiteY2" fmla="*/ 157748 h 771672"/>
              <a:gd name="connsiteX3" fmla="*/ 58365 w 544995"/>
              <a:gd name="connsiteY3" fmla="*/ 216114 h 771672"/>
              <a:gd name="connsiteX4" fmla="*/ 68093 w 544995"/>
              <a:gd name="connsiteY4" fmla="*/ 245297 h 771672"/>
              <a:gd name="connsiteX5" fmla="*/ 204280 w 544995"/>
              <a:gd name="connsiteY5" fmla="*/ 255025 h 771672"/>
              <a:gd name="connsiteX6" fmla="*/ 233463 w 544995"/>
              <a:gd name="connsiteY6" fmla="*/ 245297 h 771672"/>
              <a:gd name="connsiteX7" fmla="*/ 126459 w 544995"/>
              <a:gd name="connsiteY7" fmla="*/ 245297 h 771672"/>
              <a:gd name="connsiteX8" fmla="*/ 155642 w 544995"/>
              <a:gd name="connsiteY8" fmla="*/ 264753 h 771672"/>
              <a:gd name="connsiteX9" fmla="*/ 184825 w 544995"/>
              <a:gd name="connsiteY9" fmla="*/ 274480 h 771672"/>
              <a:gd name="connsiteX10" fmla="*/ 233463 w 544995"/>
              <a:gd name="connsiteY10" fmla="*/ 293936 h 771672"/>
              <a:gd name="connsiteX11" fmla="*/ 184825 w 544995"/>
              <a:gd name="connsiteY11" fmla="*/ 391212 h 771672"/>
              <a:gd name="connsiteX12" fmla="*/ 126459 w 544995"/>
              <a:gd name="connsiteY12" fmla="*/ 527399 h 771672"/>
              <a:gd name="connsiteX13" fmla="*/ 204280 w 544995"/>
              <a:gd name="connsiteY13" fmla="*/ 517672 h 771672"/>
              <a:gd name="connsiteX14" fmla="*/ 252919 w 544995"/>
              <a:gd name="connsiteY14" fmla="*/ 527399 h 771672"/>
              <a:gd name="connsiteX15" fmla="*/ 321012 w 544995"/>
              <a:gd name="connsiteY15" fmla="*/ 507944 h 771672"/>
              <a:gd name="connsiteX16" fmla="*/ 311285 w 544995"/>
              <a:gd name="connsiteY16" fmla="*/ 537127 h 771672"/>
              <a:gd name="connsiteX17" fmla="*/ 389106 w 544995"/>
              <a:gd name="connsiteY17" fmla="*/ 595493 h 771672"/>
              <a:gd name="connsiteX18" fmla="*/ 301557 w 544995"/>
              <a:gd name="connsiteY18" fmla="*/ 585765 h 771672"/>
              <a:gd name="connsiteX19" fmla="*/ 272374 w 544995"/>
              <a:gd name="connsiteY19" fmla="*/ 595493 h 771672"/>
              <a:gd name="connsiteX20" fmla="*/ 291829 w 544995"/>
              <a:gd name="connsiteY20" fmla="*/ 556582 h 771672"/>
              <a:gd name="connsiteX21" fmla="*/ 515565 w 544995"/>
              <a:gd name="connsiteY21" fmla="*/ 488489 h 771672"/>
              <a:gd name="connsiteX22" fmla="*/ 544748 w 544995"/>
              <a:gd name="connsiteY22" fmla="*/ 469033 h 771672"/>
              <a:gd name="connsiteX23" fmla="*/ 447472 w 544995"/>
              <a:gd name="connsiteY23" fmla="*/ 760863 h 771672"/>
              <a:gd name="connsiteX24" fmla="*/ 496110 w 544995"/>
              <a:gd name="connsiteY24" fmla="*/ 770591 h 771672"/>
              <a:gd name="connsiteX25" fmla="*/ 515565 w 544995"/>
              <a:gd name="connsiteY25" fmla="*/ 741408 h 771672"/>
              <a:gd name="connsiteX26" fmla="*/ 505838 w 544995"/>
              <a:gd name="connsiteY26" fmla="*/ 702497 h 77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4995" h="771672">
                <a:moveTo>
                  <a:pt x="0" y="2106"/>
                </a:moveTo>
                <a:cubicBezTo>
                  <a:pt x="35668" y="5348"/>
                  <a:pt x="78352" y="-9656"/>
                  <a:pt x="107004" y="11833"/>
                </a:cubicBezTo>
                <a:cubicBezTo>
                  <a:pt x="159625" y="51299"/>
                  <a:pt x="90050" y="131252"/>
                  <a:pt x="77821" y="157748"/>
                </a:cubicBezTo>
                <a:cubicBezTo>
                  <a:pt x="69227" y="176368"/>
                  <a:pt x="58365" y="216114"/>
                  <a:pt x="58365" y="216114"/>
                </a:cubicBezTo>
                <a:cubicBezTo>
                  <a:pt x="61608" y="225842"/>
                  <a:pt x="59130" y="240317"/>
                  <a:pt x="68093" y="245297"/>
                </a:cubicBezTo>
                <a:cubicBezTo>
                  <a:pt x="118754" y="273442"/>
                  <a:pt x="153688" y="266268"/>
                  <a:pt x="204280" y="255025"/>
                </a:cubicBezTo>
                <a:cubicBezTo>
                  <a:pt x="214290" y="252801"/>
                  <a:pt x="223735" y="248540"/>
                  <a:pt x="233463" y="245297"/>
                </a:cubicBezTo>
                <a:cubicBezTo>
                  <a:pt x="197045" y="233159"/>
                  <a:pt x="169669" y="219371"/>
                  <a:pt x="126459" y="245297"/>
                </a:cubicBezTo>
                <a:cubicBezTo>
                  <a:pt x="116434" y="251312"/>
                  <a:pt x="145185" y="259524"/>
                  <a:pt x="155642" y="264753"/>
                </a:cubicBezTo>
                <a:cubicBezTo>
                  <a:pt x="164813" y="269339"/>
                  <a:pt x="175224" y="270880"/>
                  <a:pt x="184825" y="274480"/>
                </a:cubicBezTo>
                <a:cubicBezTo>
                  <a:pt x="201175" y="280611"/>
                  <a:pt x="217250" y="287451"/>
                  <a:pt x="233463" y="293936"/>
                </a:cubicBezTo>
                <a:cubicBezTo>
                  <a:pt x="217250" y="326361"/>
                  <a:pt x="205528" y="361452"/>
                  <a:pt x="184825" y="391212"/>
                </a:cubicBezTo>
                <a:cubicBezTo>
                  <a:pt x="85516" y="533968"/>
                  <a:pt x="18172" y="505743"/>
                  <a:pt x="126459" y="527399"/>
                </a:cubicBezTo>
                <a:cubicBezTo>
                  <a:pt x="152399" y="524157"/>
                  <a:pt x="178138" y="517672"/>
                  <a:pt x="204280" y="517672"/>
                </a:cubicBezTo>
                <a:cubicBezTo>
                  <a:pt x="220814" y="517672"/>
                  <a:pt x="236442" y="528772"/>
                  <a:pt x="252919" y="527399"/>
                </a:cubicBezTo>
                <a:cubicBezTo>
                  <a:pt x="276443" y="525439"/>
                  <a:pt x="298314" y="514429"/>
                  <a:pt x="321012" y="507944"/>
                </a:cubicBezTo>
                <a:cubicBezTo>
                  <a:pt x="317770" y="517672"/>
                  <a:pt x="315093" y="527607"/>
                  <a:pt x="311285" y="537127"/>
                </a:cubicBezTo>
                <a:cubicBezTo>
                  <a:pt x="270989" y="637868"/>
                  <a:pt x="253164" y="607852"/>
                  <a:pt x="389106" y="595493"/>
                </a:cubicBezTo>
                <a:cubicBezTo>
                  <a:pt x="359923" y="592250"/>
                  <a:pt x="330920" y="585765"/>
                  <a:pt x="301557" y="585765"/>
                </a:cubicBezTo>
                <a:cubicBezTo>
                  <a:pt x="291303" y="585765"/>
                  <a:pt x="275617" y="605221"/>
                  <a:pt x="272374" y="595493"/>
                </a:cubicBezTo>
                <a:cubicBezTo>
                  <a:pt x="267788" y="581736"/>
                  <a:pt x="278556" y="562422"/>
                  <a:pt x="291829" y="556582"/>
                </a:cubicBezTo>
                <a:cubicBezTo>
                  <a:pt x="363183" y="525186"/>
                  <a:pt x="440986" y="511187"/>
                  <a:pt x="515565" y="488489"/>
                </a:cubicBezTo>
                <a:cubicBezTo>
                  <a:pt x="525293" y="482004"/>
                  <a:pt x="547584" y="457691"/>
                  <a:pt x="544748" y="469033"/>
                </a:cubicBezTo>
                <a:cubicBezTo>
                  <a:pt x="519879" y="568510"/>
                  <a:pt x="447472" y="760863"/>
                  <a:pt x="447472" y="760863"/>
                </a:cubicBezTo>
                <a:cubicBezTo>
                  <a:pt x="463685" y="764106"/>
                  <a:pt x="480212" y="775133"/>
                  <a:pt x="496110" y="770591"/>
                </a:cubicBezTo>
                <a:cubicBezTo>
                  <a:pt x="507351" y="767379"/>
                  <a:pt x="513912" y="752982"/>
                  <a:pt x="515565" y="741408"/>
                </a:cubicBezTo>
                <a:cubicBezTo>
                  <a:pt x="517456" y="728173"/>
                  <a:pt x="505838" y="702497"/>
                  <a:pt x="505838" y="702497"/>
                </a:cubicBezTo>
              </a:path>
            </a:pathLst>
          </a:cu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828800" y="121920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Using a set of units find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319921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Subtraction removes units from a set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699540"/>
              </p:ext>
            </p:extLst>
          </p:nvPr>
        </p:nvGraphicFramePr>
        <p:xfrm>
          <a:off x="4705350" y="1678821"/>
          <a:ext cx="333375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0403" name="Equation" r:id="rId6" imgW="380880" imgH="279360" progId="Equation.DSMT4">
                  <p:embed/>
                </p:oleObj>
              </mc:Choice>
              <mc:Fallback>
                <p:oleObj name="Equation" r:id="rId6" imgW="3808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1678821"/>
                        <a:ext cx="333375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9385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5" grpId="0"/>
      <p:bldP spid="8" grpId="0"/>
      <p:bldP spid="29" grpId="0" animBg="1"/>
      <p:bldP spid="34" grpId="0" animBg="1"/>
      <p:bldP spid="35" grpId="0"/>
    </p:bldLst>
  </p:timing>
</p:sld>
</file>

<file path=ppt/theme/theme1.xml><?xml version="1.0" encoding="utf-8"?>
<a:theme xmlns:a="http://schemas.openxmlformats.org/drawingml/2006/main" name="PowerPoint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>
  <documentManagement>
    <ContentTypeId xmlns="http://schemas.microsoft.com/sharepoint/v3">0x00A30FC3D30E0D684CA17601D80A444801</ContentTypeId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A30FC3D30E0D684CA17601D80A444801" ma:contentTypeVersion="" ma:contentTypeDescription="" ma:contentTypeScope="" ma:versionID="bc55ed6eee21872541b27cb43047198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79BCB0DA-8FE7-4FE7-BDC2-6F76D0AFE9CA}">
  <ds:schemaRefs>
    <ds:schemaRef ds:uri="http://schemas.microsoft.com/sharepoint/v3"/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C08E2EF-6350-4EAA-BDD1-017D60E2BC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36398</TotalTime>
  <Words>353</Words>
  <Application>Microsoft Office PowerPoint</Application>
  <PresentationFormat>On-screen Show (4:3)</PresentationFormat>
  <Paragraphs>175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PowerPoint Presentation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Operations</dc:title>
  <dc:creator>scott storla</dc:creator>
  <cp:lastModifiedBy>scott.storla@minneapolis.edu</cp:lastModifiedBy>
  <cp:revision>957</cp:revision>
  <dcterms:created xsi:type="dcterms:W3CDTF">2008-08-26T02:07:05Z</dcterms:created>
  <dcterms:modified xsi:type="dcterms:W3CDTF">2015-08-29T14:29:08Z</dcterms:modified>
</cp:coreProperties>
</file>