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0"/>
  </p:notesMasterIdLst>
  <p:sldIdLst>
    <p:sldId id="728" r:id="rId4"/>
    <p:sldId id="731" r:id="rId5"/>
    <p:sldId id="732" r:id="rId6"/>
    <p:sldId id="735" r:id="rId7"/>
    <p:sldId id="730" r:id="rId8"/>
    <p:sldId id="73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ay 1" id="{8F0A2540-3375-4022-A780-B220D2C8EAC0}">
          <p14:sldIdLst>
            <p14:sldId id="728"/>
          </p14:sldIdLst>
        </p14:section>
        <p14:section name="Day 2" id="{E6BA39E3-E0F0-436E-B941-FC511E4E610D}">
          <p14:sldIdLst>
            <p14:sldId id="731"/>
            <p14:sldId id="732"/>
            <p14:sldId id="735"/>
            <p14:sldId id="730"/>
          </p14:sldIdLst>
        </p14:section>
        <p14:section name="Resources" id="{C32C1DCC-27EB-4AC7-91B1-CB4134BF24B0}">
          <p14:sldIdLst>
            <p14:sldId id="7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2344" autoAdjust="0"/>
  </p:normalViewPr>
  <p:slideViewPr>
    <p:cSldViewPr>
      <p:cViewPr varScale="1">
        <p:scale>
          <a:sx n="100" d="100"/>
          <a:sy n="100" d="100"/>
        </p:scale>
        <p:origin x="55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516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1B80-65F8-467F-9AA4-2971EA14D853}" type="datetimeFigureOut">
              <a:rPr lang="en-US" smtClean="0"/>
              <a:pPr/>
              <a:t>8/26/2015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7B28-854D-4F3A-99F9-A342EFB366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8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24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03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80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11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95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Copyright Scott Storla 2015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1.docx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2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3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Word_Document4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62025" y="128621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First Day Quiz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76600" y="935759"/>
            <a:ext cx="5000625" cy="12038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How many operators are there?</a:t>
            </a:r>
          </a:p>
          <a:p>
            <a:pPr marL="457200" indent="-457200" algn="l">
              <a:spcBef>
                <a:spcPts val="1200"/>
              </a:spcBef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the expression showing one operation per line.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91890"/>
              </p:ext>
            </p:extLst>
          </p:nvPr>
        </p:nvGraphicFramePr>
        <p:xfrm>
          <a:off x="762000" y="935759"/>
          <a:ext cx="2076738" cy="816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17" name="Equation" r:id="rId4" imgW="901440" imgH="355320" progId="Equation.DSMT4">
                  <p:embed/>
                </p:oleObj>
              </mc:Choice>
              <mc:Fallback>
                <p:oleObj name="Equation" r:id="rId4" imgW="9014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935759"/>
                        <a:ext cx="2076738" cy="8168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281262"/>
              </p:ext>
            </p:extLst>
          </p:nvPr>
        </p:nvGraphicFramePr>
        <p:xfrm>
          <a:off x="685800" y="3200400"/>
          <a:ext cx="2076738" cy="8168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18" name="Equation" r:id="rId6" imgW="901440" imgH="355320" progId="Equation.DSMT4">
                  <p:embed/>
                </p:oleObj>
              </mc:Choice>
              <mc:Fallback>
                <p:oleObj name="Equation" r:id="rId6" imgW="9014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200400"/>
                        <a:ext cx="2076738" cy="8168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3124200" y="3124200"/>
            <a:ext cx="5257800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6 is a ____?</a:t>
            </a:r>
          </a:p>
          <a:p>
            <a:pPr marL="457200" indent="-457200" algn="l">
              <a:spcBef>
                <a:spcPts val="1200"/>
              </a:spcBef>
              <a:buFont typeface="+mj-lt"/>
              <a:buAutoNum type="arabi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15 – 11 is a ____?</a:t>
            </a:r>
          </a:p>
          <a:p>
            <a:pPr marL="457200" indent="-457200" algn="l">
              <a:spcBef>
                <a:spcPts val="1200"/>
              </a:spcBef>
              <a:buFont typeface="+mj-lt"/>
              <a:buAutoNum type="arabi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2(3) is a ____ and a _____?</a:t>
            </a:r>
          </a:p>
          <a:p>
            <a:pPr marL="457200" indent="-457200" algn="l">
              <a:spcBef>
                <a:spcPts val="1200"/>
              </a:spcBef>
              <a:buFont typeface="+mj-lt"/>
              <a:buAutoNum type="arabicPeriod" startAt="3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entire expression is a _____?</a:t>
            </a:r>
          </a:p>
        </p:txBody>
      </p:sp>
    </p:spTree>
    <p:extLst>
      <p:ext uri="{BB962C8B-B14F-4D97-AF65-F5344CB8AC3E}">
        <p14:creationId xmlns:p14="http://schemas.microsoft.com/office/powerpoint/2010/main" val="3674462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045654"/>
              </p:ext>
            </p:extLst>
          </p:nvPr>
        </p:nvGraphicFramePr>
        <p:xfrm>
          <a:off x="6283325" y="2409564"/>
          <a:ext cx="1289050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68" name="Equation" r:id="rId4" imgW="507960" imgH="1307880" progId="Equation.DSMT4">
                  <p:embed/>
                </p:oleObj>
              </mc:Choice>
              <mc:Fallback>
                <p:oleObj name="Equation" r:id="rId4" imgW="50796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2409564"/>
                        <a:ext cx="1289050" cy="331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061743" y="921355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Count the number of operators, discuss the order of the operations and then simplify.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62600" y="3336663"/>
            <a:ext cx="2743200" cy="91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789287" y="4405956"/>
            <a:ext cx="2289826" cy="7595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102436" y="5324421"/>
            <a:ext cx="1663528" cy="466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588296"/>
              </p:ext>
            </p:extLst>
          </p:nvPr>
        </p:nvGraphicFramePr>
        <p:xfrm>
          <a:off x="6283325" y="2409564"/>
          <a:ext cx="1289050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69" name="Equation" r:id="rId6" imgW="507960" imgH="1307880" progId="Equation.DSMT4">
                  <p:embed/>
                </p:oleObj>
              </mc:Choice>
              <mc:Fallback>
                <p:oleObj name="Equation" r:id="rId6" imgW="50796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325" y="2409564"/>
                        <a:ext cx="1289050" cy="331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36573" y="3637340"/>
            <a:ext cx="1719819" cy="25293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044888"/>
              </p:ext>
            </p:extLst>
          </p:nvPr>
        </p:nvGraphicFramePr>
        <p:xfrm>
          <a:off x="179062" y="1230685"/>
          <a:ext cx="4876800" cy="405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70" name="Document" r:id="rId8" imgW="5503337" imgH="4596429" progId="Word.Document.12">
                  <p:embed/>
                </p:oleObj>
              </mc:Choice>
              <mc:Fallback>
                <p:oleObj name="Document" r:id="rId8" imgW="5503337" imgH="4596429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62" y="1230685"/>
                        <a:ext cx="4876800" cy="405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1828800" y="199207"/>
            <a:ext cx="5486400" cy="410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Review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258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889619"/>
              </p:ext>
            </p:extLst>
          </p:nvPr>
        </p:nvGraphicFramePr>
        <p:xfrm>
          <a:off x="2200275" y="1436688"/>
          <a:ext cx="6069013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280" name="Document" r:id="rId4" imgW="5094359" imgH="3838455" progId="Word.Document.12">
                  <p:embed/>
                </p:oleObj>
              </mc:Choice>
              <mc:Fallback>
                <p:oleObj name="Document" r:id="rId4" imgW="5094359" imgH="38384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0275" y="1436688"/>
                        <a:ext cx="6069013" cy="457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2286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Fill in the blanks using the words term, factor, sum, product, </a:t>
            </a:r>
            <a:r>
              <a:rPr lang="en-US" sz="2000" dirty="0" smtClean="0"/>
              <a:t>difference</a:t>
            </a:r>
            <a:r>
              <a:rPr lang="en-US" sz="2000" dirty="0"/>
              <a:t> </a:t>
            </a:r>
            <a:r>
              <a:rPr lang="en-US" sz="2000" dirty="0" smtClean="0"/>
              <a:t>or quotient.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48400" y="5180677"/>
            <a:ext cx="10967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quotient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324600" y="4352667"/>
            <a:ext cx="6960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term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4304677" y="4352667"/>
            <a:ext cx="10390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product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14202" y="3683312"/>
            <a:ext cx="6687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sum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67469" y="2377744"/>
            <a:ext cx="8242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factor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3886200" y="2983055"/>
            <a:ext cx="10967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quotient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72764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5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744272"/>
              </p:ext>
            </p:extLst>
          </p:nvPr>
        </p:nvGraphicFramePr>
        <p:xfrm>
          <a:off x="1556605" y="1123950"/>
          <a:ext cx="7204075" cy="541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9349" name="Document" r:id="rId4" imgW="5094359" imgH="3832697" progId="Word.Document.12">
                  <p:embed/>
                </p:oleObj>
              </mc:Choice>
              <mc:Fallback>
                <p:oleObj name="Document" r:id="rId4" imgW="5094359" imgH="383269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56605" y="1123950"/>
                        <a:ext cx="7204075" cy="5414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2286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Fill in the blanks using the words term, factor, sum, product, </a:t>
            </a:r>
            <a:r>
              <a:rPr lang="en-US" sz="2000" dirty="0" smtClean="0"/>
              <a:t>difference</a:t>
            </a:r>
            <a:r>
              <a:rPr lang="en-US" sz="2000" dirty="0"/>
              <a:t> </a:t>
            </a:r>
            <a:r>
              <a:rPr lang="en-US" sz="2000" dirty="0" smtClean="0"/>
              <a:t>or quotient.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91200" y="4818881"/>
            <a:ext cx="6687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sum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5900388" y="3406208"/>
            <a:ext cx="6960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term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3635902" y="3393359"/>
            <a:ext cx="10390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product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3635902" y="2864562"/>
            <a:ext cx="8242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factor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3441153" y="1806968"/>
            <a:ext cx="8242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factor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3200606" y="2335765"/>
            <a:ext cx="1305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difference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290085" y="4104758"/>
            <a:ext cx="10390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product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6625007" y="4114800"/>
            <a:ext cx="6960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term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6264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5" grpId="0"/>
      <p:bldP spid="12" grpId="0"/>
      <p:bldP spid="14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245925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Second Day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Quiz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71800" y="939320"/>
            <a:ext cx="5543550" cy="3404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lnSpc>
                <a:spcPct val="150000"/>
              </a:lnSpc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How many operators are there?</a:t>
            </a:r>
          </a:p>
          <a:p>
            <a:pPr marL="457200" indent="-457200" algn="l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is a ____?</a:t>
            </a:r>
          </a:p>
          <a:p>
            <a:pPr marL="457200" indent="-457200" algn="l">
              <a:lnSpc>
                <a:spcPct val="150000"/>
              </a:lnSpc>
              <a:spcBef>
                <a:spcPts val="1200"/>
              </a:spcBef>
              <a:buFont typeface="+mj-lt"/>
              <a:buAutoNum type="arabicPeriod" startAt="2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+ 1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is a ____?</a:t>
            </a:r>
          </a:p>
          <a:p>
            <a:pPr marL="457200" indent="-457200" algn="l">
              <a:lnSpc>
                <a:spcPct val="150000"/>
              </a:lnSpc>
              <a:spcBef>
                <a:spcPts val="1200"/>
              </a:spcBef>
              <a:buFont typeface="+mj-lt"/>
              <a:buAutoNum type="arabicPeriod" startAt="2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is a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____?</a:t>
            </a:r>
          </a:p>
          <a:p>
            <a:pPr marL="457200" indent="-457200" algn="l">
              <a:lnSpc>
                <a:spcPct val="150000"/>
              </a:lnSpc>
              <a:spcBef>
                <a:spcPts val="1200"/>
              </a:spcBef>
              <a:buFont typeface="+mj-lt"/>
              <a:buAutoNum type="arabicPeriod" startAt="2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a _____?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ts val="1200"/>
              </a:spcBef>
              <a:buFont typeface="+mj-lt"/>
              <a:buAutoNum type="arabicPeriod" startAt="2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The entire expression is a _____?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996920"/>
              </p:ext>
            </p:extLst>
          </p:nvPr>
        </p:nvGraphicFramePr>
        <p:xfrm>
          <a:off x="838200" y="2347039"/>
          <a:ext cx="1695450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308" name="Equation" r:id="rId4" imgW="736560" imgH="342720" progId="Equation.DSMT4">
                  <p:embed/>
                </p:oleObj>
              </mc:Choice>
              <mc:Fallback>
                <p:oleObj name="Equation" r:id="rId4" imgW="7365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347039"/>
                        <a:ext cx="1695450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489520"/>
              </p:ext>
            </p:extLst>
          </p:nvPr>
        </p:nvGraphicFramePr>
        <p:xfrm>
          <a:off x="544513" y="4794682"/>
          <a:ext cx="1989137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7309" name="Equation" r:id="rId6" imgW="863280" imgH="520560" progId="Equation.DSMT4">
                  <p:embed/>
                </p:oleObj>
              </mc:Choice>
              <mc:Fallback>
                <p:oleObj name="Equation" r:id="rId6" imgW="86328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4794682"/>
                        <a:ext cx="1989137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971800" y="4907828"/>
            <a:ext cx="5257800" cy="10881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+mj-lt"/>
              <a:buAutoNum type="arabicPeriod" startAt="7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How many operators are there?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l">
              <a:spcBef>
                <a:spcPts val="1200"/>
              </a:spcBef>
              <a:buFont typeface="+mj-lt"/>
              <a:buAutoNum type="arabicPeriod" startAt="7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Simplify, show your steps.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62000" y="4648200"/>
            <a:ext cx="78486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862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2200275" y="1436688"/>
          <a:ext cx="7145338" cy="458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8326" name="Document" r:id="rId4" imgW="5949456" imgH="3809303" progId="Word.Document.12">
                  <p:embed/>
                </p:oleObj>
              </mc:Choice>
              <mc:Fallback>
                <p:oleObj name="Document" r:id="rId4" imgW="5949456" imgH="38093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0275" y="1436688"/>
                        <a:ext cx="7145338" cy="458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228600"/>
            <a:ext cx="609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Fill in the blanks using the words term, factor, sum, product, </a:t>
            </a:r>
            <a:r>
              <a:rPr lang="en-US" sz="2000" dirty="0" smtClean="0"/>
              <a:t>difference</a:t>
            </a:r>
            <a:r>
              <a:rPr lang="en-US" sz="2000" dirty="0"/>
              <a:t> </a:t>
            </a:r>
            <a:r>
              <a:rPr lang="en-US" sz="2000" dirty="0" smtClean="0"/>
              <a:t>or quotient.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939896" y="5356840"/>
            <a:ext cx="10967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quotient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6983194" y="1977634"/>
            <a:ext cx="6960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term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7535846" y="3745428"/>
            <a:ext cx="10390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product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6862454" y="2563030"/>
            <a:ext cx="1305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difference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7268259" y="3188732"/>
            <a:ext cx="8242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factor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7859745" y="4597975"/>
            <a:ext cx="6687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sum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48651" y="1458790"/>
            <a:ext cx="8242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factor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9145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A30FC3D30E0D684CA17601D80A444801" ma:contentTypeVersion="" ma:contentTypeDescription="" ma:contentTypeScope="" ma:versionID="bc55ed6eee21872541b27cb43047198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ContentTypeId xmlns="http://schemas.microsoft.com/sharepoint/v3">0x00A30FC3D30E0D684CA17601D80A444801</ContentTypeId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C08E2EF-6350-4EAA-BDD1-017D60E2BC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9BCB0DA-8FE7-4FE7-BDC2-6F76D0AFE9CA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sharepoint/v3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36813</TotalTime>
  <Words>219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PowerPoint Presentation</vt:lpstr>
      <vt:lpstr>Equation</vt:lpstr>
      <vt:lpstr>MathType 6.0 Equation</vt:lpstr>
      <vt:lpstr>Microsoft Word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Operations</dc:title>
  <dc:creator>scott storla</dc:creator>
  <cp:lastModifiedBy>scott.storla@minneapolis.edu</cp:lastModifiedBy>
  <cp:revision>940</cp:revision>
  <dcterms:created xsi:type="dcterms:W3CDTF">2008-08-26T02:07:05Z</dcterms:created>
  <dcterms:modified xsi:type="dcterms:W3CDTF">2015-08-27T12:41:05Z</dcterms:modified>
</cp:coreProperties>
</file>